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32" r:id="rId4"/>
    <p:sldMasterId id="2147483756" r:id="rId5"/>
  </p:sldMasterIdLst>
  <p:notesMasterIdLst>
    <p:notesMasterId r:id="rId26"/>
  </p:notesMasterIdLst>
  <p:sldIdLst>
    <p:sldId id="257" r:id="rId6"/>
    <p:sldId id="259" r:id="rId7"/>
    <p:sldId id="262" r:id="rId8"/>
    <p:sldId id="264" r:id="rId9"/>
    <p:sldId id="260" r:id="rId10"/>
    <p:sldId id="261" r:id="rId11"/>
    <p:sldId id="263" r:id="rId12"/>
    <p:sldId id="265" r:id="rId13"/>
    <p:sldId id="266" r:id="rId14"/>
    <p:sldId id="267" r:id="rId15"/>
    <p:sldId id="275" r:id="rId16"/>
    <p:sldId id="276" r:id="rId17"/>
    <p:sldId id="277" r:id="rId18"/>
    <p:sldId id="268" r:id="rId19"/>
    <p:sldId id="270" r:id="rId20"/>
    <p:sldId id="271" r:id="rId21"/>
    <p:sldId id="272" r:id="rId22"/>
    <p:sldId id="273" r:id="rId23"/>
    <p:sldId id="274"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1565D-802E-465E-864D-120A2136B50A}" type="datetimeFigureOut">
              <a:rPr lang="en-GB" smtClean="0"/>
              <a:t>28/06/2016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AF94D-150F-4EFB-9DAF-6722511EC9BD}" type="slidenum">
              <a:rPr lang="en-GB" smtClean="0"/>
              <a:t>‹#›</a:t>
            </a:fld>
            <a:endParaRPr lang="en-GB"/>
          </a:p>
        </p:txBody>
      </p:sp>
    </p:spTree>
    <p:extLst>
      <p:ext uri="{BB962C8B-B14F-4D97-AF65-F5344CB8AC3E}">
        <p14:creationId xmlns:p14="http://schemas.microsoft.com/office/powerpoint/2010/main" val="59737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r>
              <a:rPr lang="en-GB" sz="1200" b="1" i="0" kern="1200" dirty="0" err="1" smtClean="0">
                <a:solidFill>
                  <a:schemeClr val="tx1"/>
                </a:solidFill>
                <a:effectLst/>
                <a:latin typeface="Arial" charset="0"/>
                <a:ea typeface="+mn-ea"/>
                <a:cs typeface="+mn-cs"/>
              </a:rPr>
              <a:t>DiagBox</a:t>
            </a:r>
            <a:r>
              <a:rPr lang="en-GB" sz="1200" b="1" i="0" kern="1200" dirty="0" smtClean="0">
                <a:solidFill>
                  <a:schemeClr val="tx1"/>
                </a:solidFill>
                <a:effectLst/>
                <a:latin typeface="Arial" charset="0"/>
                <a:ea typeface="+mn-ea"/>
                <a:cs typeface="+mn-cs"/>
              </a:rPr>
              <a:t> on GTS</a:t>
            </a:r>
          </a:p>
        </p:txBody>
      </p:sp>
      <p:sp>
        <p:nvSpPr>
          <p:cNvPr id="4" name="Slide Number Placeholder 3"/>
          <p:cNvSpPr>
            <a:spLocks noGrp="1"/>
          </p:cNvSpPr>
          <p:nvPr>
            <p:ph type="sldNum" sz="quarter" idx="10"/>
          </p:nvPr>
        </p:nvSpPr>
        <p:spPr/>
        <p:txBody>
          <a:bodyPr/>
          <a:lstStyle/>
          <a:p>
            <a:fld id="{A273302D-A082-4879-BD87-974CA6454536}" type="slidenum">
              <a:rPr lang="en-GB" smtClean="0">
                <a:solidFill>
                  <a:srgbClr val="000000"/>
                </a:solidFill>
              </a:rPr>
              <a:pPr/>
              <a:t>1</a:t>
            </a:fld>
            <a:endParaRPr lang="en-GB" dirty="0">
              <a:solidFill>
                <a:srgbClr val="000000"/>
              </a:solidFill>
            </a:endParaRPr>
          </a:p>
        </p:txBody>
      </p:sp>
    </p:spTree>
    <p:extLst>
      <p:ext uri="{BB962C8B-B14F-4D97-AF65-F5344CB8AC3E}">
        <p14:creationId xmlns:p14="http://schemas.microsoft.com/office/powerpoint/2010/main" val="184994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81B1E-C499-458C-A435-E478DFBAB960}" type="slidenum">
              <a:rPr lang="en-GB"/>
              <a:pPr/>
              <a:t>3</a:t>
            </a:fld>
            <a:endParaRPr lang="en-GB" dirty="0"/>
          </a:p>
        </p:txBody>
      </p:sp>
      <p:sp>
        <p:nvSpPr>
          <p:cNvPr id="49154" name="Rectangle 2"/>
          <p:cNvSpPr>
            <a:spLocks noGrp="1" noRot="1" noChangeAspect="1" noChangeArrowheads="1" noTextEdit="1"/>
          </p:cNvSpPr>
          <p:nvPr>
            <p:ph type="sldImg"/>
          </p:nvPr>
        </p:nvSpPr>
        <p:spPr>
          <a:xfrm>
            <a:off x="901700" y="739775"/>
            <a:ext cx="4938713" cy="3703638"/>
          </a:xfrm>
          <a:ln/>
        </p:spPr>
      </p:sp>
      <p:sp>
        <p:nvSpPr>
          <p:cNvPr id="49155" name="Rectangle 3"/>
          <p:cNvSpPr>
            <a:spLocks noGrp="1" noChangeArrowheads="1"/>
          </p:cNvSpPr>
          <p:nvPr>
            <p:ph type="body" idx="1"/>
          </p:nvPr>
        </p:nvSpPr>
        <p:spPr/>
        <p:txBody>
          <a:bodyPr/>
          <a:lstStyle/>
          <a:p>
            <a:r>
              <a:rPr lang="en-GB" b="1" dirty="0" err="1"/>
              <a:t>DiagBox</a:t>
            </a:r>
            <a:r>
              <a:rPr lang="en-GB" b="1" dirty="0"/>
              <a:t> on GTS</a:t>
            </a:r>
          </a:p>
          <a:p>
            <a:r>
              <a:rPr lang="en-GB" dirty="0" err="1"/>
              <a:t>MongoosePro</a:t>
            </a:r>
            <a:r>
              <a:rPr lang="en-GB" dirty="0"/>
              <a:t>® Toyota 2</a:t>
            </a:r>
          </a:p>
          <a:p>
            <a:r>
              <a:rPr lang="en-GB" u="sng" dirty="0"/>
              <a:t>Product Capabilities:</a:t>
            </a:r>
          </a:p>
          <a:p>
            <a:r>
              <a:rPr lang="en-GB" dirty="0"/>
              <a:t>Support for DLC3 (OBD II) from 1996-present</a:t>
            </a:r>
          </a:p>
          <a:p>
            <a:r>
              <a:rPr lang="en-GB" dirty="0"/>
              <a:t>Diagnostic Trouble Codes</a:t>
            </a:r>
          </a:p>
          <a:p>
            <a:r>
              <a:rPr lang="en-GB" dirty="0"/>
              <a:t>Data List</a:t>
            </a:r>
          </a:p>
          <a:p>
            <a:r>
              <a:rPr lang="en-GB" dirty="0"/>
              <a:t>Active Test</a:t>
            </a:r>
          </a:p>
          <a:p>
            <a:r>
              <a:rPr lang="en-GB" dirty="0"/>
              <a:t>Monitor</a:t>
            </a:r>
          </a:p>
          <a:p>
            <a:r>
              <a:rPr lang="en-GB" dirty="0"/>
              <a:t>Utility</a:t>
            </a:r>
          </a:p>
          <a:p>
            <a:r>
              <a:rPr lang="en-GB" dirty="0"/>
              <a:t>Reprogramming</a:t>
            </a:r>
          </a:p>
          <a:p>
            <a:r>
              <a:rPr lang="en-GB" dirty="0"/>
              <a:t>Health Check</a:t>
            </a:r>
          </a:p>
          <a:p>
            <a:r>
              <a:rPr lang="en-GB" dirty="0"/>
              <a:t>Customize (C-Best)</a:t>
            </a:r>
          </a:p>
          <a:p>
            <a:r>
              <a:rPr lang="en-GB" dirty="0"/>
              <a:t>Optional Bluetooth version - for wireless PC connectivity</a:t>
            </a:r>
          </a:p>
          <a:p>
            <a:r>
              <a:rPr lang="en-GB" u="sng" dirty="0"/>
              <a:t>Bluetooth Version:</a:t>
            </a:r>
          </a:p>
          <a:p>
            <a:r>
              <a:rPr lang="en-GB" dirty="0"/>
              <a:t>The </a:t>
            </a:r>
            <a:r>
              <a:rPr lang="en-GB" dirty="0" err="1"/>
              <a:t>MongoosePro</a:t>
            </a:r>
            <a:r>
              <a:rPr lang="en-GB" dirty="0"/>
              <a:t> Toyota 2 Bluetooth is a wireless version of the </a:t>
            </a:r>
            <a:r>
              <a:rPr lang="en-GB" dirty="0" err="1"/>
              <a:t>MongoosePro</a:t>
            </a:r>
            <a:r>
              <a:rPr lang="en-GB" dirty="0"/>
              <a:t> Toyota 2. This Mongoose can be used while connected with USB or wirelessly connected to the PC via Bluetooth.</a:t>
            </a:r>
          </a:p>
          <a:p>
            <a:r>
              <a:rPr lang="en-GB" dirty="0"/>
              <a:t>The Bluetooth version is great for diagnostics as it allows more freedom for PC placement with an approximate 30 foot range. It is highly recommended, however, not to use the Bluetooth version while reprogramming vehicle modules. If you would like to purchase a Bluetooth </a:t>
            </a:r>
            <a:r>
              <a:rPr lang="en-GB" dirty="0" err="1"/>
              <a:t>MongoosePro</a:t>
            </a:r>
            <a:r>
              <a:rPr lang="en-GB" dirty="0"/>
              <a:t> Toyota 2, make sure to check the "Bluetooth Version" checkbox.</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The link between the VIM and the diagnostic tool may be hardwired or by Bluetooth</a:t>
            </a:r>
            <a:r>
              <a:rPr lang="en-GB" altLang="fr-FR" sz="1200" dirty="0" smtClean="0"/>
              <a:t>.</a:t>
            </a:r>
          </a:p>
        </p:txBody>
      </p:sp>
    </p:spTree>
    <p:extLst>
      <p:ext uri="{BB962C8B-B14F-4D97-AF65-F5344CB8AC3E}">
        <p14:creationId xmlns:p14="http://schemas.microsoft.com/office/powerpoint/2010/main" val="3901326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8"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32810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5"/>
          <p:cNvSpPr txBox="1">
            <a:spLocks/>
          </p:cNvSpPr>
          <p:nvPr userDrawn="1"/>
        </p:nvSpPr>
        <p:spPr bwMode="auto">
          <a:xfrm>
            <a:off x="301625" y="1619252"/>
            <a:ext cx="7467600" cy="1357313"/>
          </a:xfrm>
          <a:prstGeom prst="rect">
            <a:avLst/>
          </a:prstGeom>
          <a:noFill/>
          <a:ln w="9525">
            <a:noFill/>
            <a:miter lim="800000"/>
            <a:headEnd/>
            <a:tailEnd/>
          </a:ln>
        </p:spPr>
        <p:txBody>
          <a:bodyPr lIns="0" tIns="0" rIns="0" bIns="0">
            <a:prstTxWarp prst="textNoShape">
              <a:avLst/>
            </a:prstTxWarp>
          </a:bodyPr>
          <a:lstStyle/>
          <a:p>
            <a:pPr fontAlgn="base">
              <a:lnSpc>
                <a:spcPct val="99000"/>
              </a:lnSpc>
              <a:spcBef>
                <a:spcPct val="0"/>
              </a:spcBef>
              <a:spcAft>
                <a:spcPct val="0"/>
              </a:spcAft>
            </a:pPr>
            <a:r>
              <a:rPr lang="en-US" sz="3600" b="1" dirty="0">
                <a:solidFill>
                  <a:srgbClr val="FFFFFF"/>
                </a:solidFill>
                <a:latin typeface="Toyota Display" charset="0"/>
              </a:rPr>
              <a:t>Thank you</a:t>
            </a:r>
          </a:p>
        </p:txBody>
      </p:sp>
    </p:spTree>
    <p:extLst>
      <p:ext uri="{BB962C8B-B14F-4D97-AF65-F5344CB8AC3E}">
        <p14:creationId xmlns:p14="http://schemas.microsoft.com/office/powerpoint/2010/main" val="37357271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7116918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727774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5"/>
          <p:cNvSpPr txBox="1">
            <a:spLocks/>
          </p:cNvSpPr>
          <p:nvPr userDrawn="1"/>
        </p:nvSpPr>
        <p:spPr bwMode="auto">
          <a:xfrm>
            <a:off x="301625" y="1619252"/>
            <a:ext cx="7467600" cy="1357313"/>
          </a:xfrm>
          <a:prstGeom prst="rect">
            <a:avLst/>
          </a:prstGeom>
          <a:noFill/>
          <a:ln w="9525">
            <a:noFill/>
            <a:miter lim="800000"/>
            <a:headEnd/>
            <a:tailEnd/>
          </a:ln>
        </p:spPr>
        <p:txBody>
          <a:bodyPr lIns="0" tIns="0" rIns="0" bIns="0">
            <a:prstTxWarp prst="textNoShape">
              <a:avLst/>
            </a:prstTxWarp>
          </a:bodyPr>
          <a:lstStyle/>
          <a:p>
            <a:pPr fontAlgn="base">
              <a:lnSpc>
                <a:spcPct val="99000"/>
              </a:lnSpc>
              <a:spcBef>
                <a:spcPct val="0"/>
              </a:spcBef>
              <a:spcAft>
                <a:spcPct val="0"/>
              </a:spcAft>
            </a:pPr>
            <a:r>
              <a:rPr lang="en-US" sz="3600" b="1" dirty="0">
                <a:solidFill>
                  <a:srgbClr val="FFFFFF"/>
                </a:solidFill>
                <a:latin typeface="Toyota Display" charset="0"/>
              </a:rPr>
              <a:t>Thank you</a:t>
            </a:r>
          </a:p>
        </p:txBody>
      </p:sp>
    </p:spTree>
    <p:extLst>
      <p:ext uri="{BB962C8B-B14F-4D97-AF65-F5344CB8AC3E}">
        <p14:creationId xmlns:p14="http://schemas.microsoft.com/office/powerpoint/2010/main" val="32094641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rgbClr val="FFFFFF"/>
        </a:solidFill>
        <a:effectLst/>
      </p:bgPr>
    </p:bg>
    <p:spTree>
      <p:nvGrpSpPr>
        <p:cNvPr id="1" name=""/>
        <p:cNvGrpSpPr/>
        <p:nvPr/>
      </p:nvGrpSpPr>
      <p:grpSpPr>
        <a:xfrm>
          <a:off x="0" y="0"/>
          <a:ext cx="0" cy="0"/>
          <a:chOff x="0" y="0"/>
          <a:chExt cx="0" cy="0"/>
        </a:xfrm>
      </p:grpSpPr>
      <p:sp>
        <p:nvSpPr>
          <p:cNvPr id="313348" name="Rectangle 4"/>
          <p:cNvSpPr>
            <a:spLocks noGrp="1" noChangeArrowheads="1"/>
          </p:cNvSpPr>
          <p:nvPr>
            <p:ph type="dt" sz="half" idx="2"/>
          </p:nvPr>
        </p:nvSpPr>
        <p:spPr>
          <a:xfrm>
            <a:off x="457200" y="6180720"/>
            <a:ext cx="2133600" cy="476250"/>
          </a:xfrm>
          <a:prstGeom prst="rect">
            <a:avLst/>
          </a:prstGeom>
        </p:spPr>
        <p:txBody>
          <a:bodyPr/>
          <a:lstStyle>
            <a:lvl1pPr>
              <a:defRPr/>
            </a:lvl1pPr>
          </a:lstStyle>
          <a:p>
            <a:pPr algn="ctr" fontAlgn="base">
              <a:spcBef>
                <a:spcPct val="0"/>
              </a:spcBef>
              <a:spcAft>
                <a:spcPct val="0"/>
              </a:spcAft>
            </a:pPr>
            <a:fld id="{16D4F90B-6CB5-1E41-B0A3-A49EE58CF3E8}" type="datetime1">
              <a:rPr lang="en-US" sz="1050">
                <a:solidFill>
                  <a:srgbClr val="000000"/>
                </a:solidFill>
              </a:rPr>
              <a:pPr algn="ctr" fontAlgn="base">
                <a:spcBef>
                  <a:spcPct val="0"/>
                </a:spcBef>
                <a:spcAft>
                  <a:spcPct val="0"/>
                </a:spcAft>
              </a:pPr>
              <a:t>6/28/2016</a:t>
            </a:fld>
            <a:endParaRPr lang="en-US" sz="1050">
              <a:solidFill>
                <a:srgbClr val="000000"/>
              </a:solidFill>
            </a:endParaRPr>
          </a:p>
        </p:txBody>
      </p:sp>
      <p:sp>
        <p:nvSpPr>
          <p:cNvPr id="313349" name="Rectangle 5"/>
          <p:cNvSpPr>
            <a:spLocks noGrp="1" noChangeArrowheads="1"/>
          </p:cNvSpPr>
          <p:nvPr>
            <p:ph type="ftr" sz="quarter" idx="3"/>
          </p:nvPr>
        </p:nvSpPr>
        <p:spPr>
          <a:xfrm>
            <a:off x="3124200" y="6180720"/>
            <a:ext cx="2895600" cy="476250"/>
          </a:xfrm>
          <a:prstGeom prst="rect">
            <a:avLst/>
          </a:prstGeom>
        </p:spPr>
        <p:txBody>
          <a:bodyPr/>
          <a:lstStyle>
            <a:lvl1pPr>
              <a:defRPr/>
            </a:lvl1pPr>
          </a:lstStyle>
          <a:p>
            <a:pPr algn="ctr" fontAlgn="base">
              <a:spcBef>
                <a:spcPct val="0"/>
              </a:spcBef>
              <a:spcAft>
                <a:spcPct val="0"/>
              </a:spcAft>
            </a:pPr>
            <a:endParaRPr lang="en-US" sz="1050">
              <a:solidFill>
                <a:srgbClr val="000000"/>
              </a:solidFill>
            </a:endParaRPr>
          </a:p>
        </p:txBody>
      </p:sp>
      <p:sp>
        <p:nvSpPr>
          <p:cNvPr id="313350" name="Rectangle 6"/>
          <p:cNvSpPr>
            <a:spLocks noGrp="1" noChangeArrowheads="1"/>
          </p:cNvSpPr>
          <p:nvPr>
            <p:ph type="sldNum" sz="quarter" idx="4"/>
          </p:nvPr>
        </p:nvSpPr>
        <p:spPr>
          <a:xfrm>
            <a:off x="6553200" y="6180720"/>
            <a:ext cx="2133600" cy="476250"/>
          </a:xfrm>
          <a:prstGeom prst="rect">
            <a:avLst/>
          </a:prstGeom>
        </p:spPr>
        <p:txBody>
          <a:bodyPr/>
          <a:lstStyle>
            <a:lvl1pPr>
              <a:defRPr/>
            </a:lvl1pPr>
          </a:lstStyle>
          <a:p>
            <a:fld id="{465622E0-5FEF-8146-B9EF-00B86C30386F}" type="slidenum">
              <a:rPr lang="en-US"/>
              <a:pPr/>
              <a:t>‹#›</a:t>
            </a:fld>
            <a:endParaRPr lang="en-US"/>
          </a:p>
        </p:txBody>
      </p:sp>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197309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984" y="704997"/>
            <a:ext cx="8599560" cy="5793527"/>
          </a:xfrm>
        </p:spPr>
        <p:txBody>
          <a:bodyPr/>
          <a:lstStyle>
            <a:lvl2pPr marL="266700" indent="-130969">
              <a:defRPr sz="1425"/>
            </a:lvl2pPr>
            <a:lvl3pPr marL="471488" indent="-130969">
              <a:defRPr/>
            </a:lvl3pPr>
            <a:lvl4pPr marL="670322" indent="-130969">
              <a:buFont typeface="Wingdings 2" pitchFamily="18" charset="2"/>
              <a:buChar char=""/>
              <a:defRPr sz="1275"/>
            </a:lvl4pPr>
            <a:lvl5pPr marL="873919" indent="-130969">
              <a:buFont typeface="Toyota Display" pitchFamily="2" charset="0"/>
              <a:buChar char="·"/>
              <a:tabLst/>
              <a:defRPr sz="1200"/>
            </a:lvl5pPr>
            <a:lvl6pPr marL="1009650" indent="-136922">
              <a:buFont typeface="Calibri" panose="020F0502020204030204" pitchFamily="34" charset="0"/>
              <a:buChar char="‐"/>
              <a:defRPr sz="1125" baseline="0"/>
            </a:lvl6pPr>
            <a:lvl7pPr marL="1140619" indent="-130969">
              <a:buFont typeface="Symbol" panose="05050102010706020507" pitchFamily="18" charset="2"/>
              <a:buChar char=""/>
              <a:defRPr sz="1050" baseline="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Eighth level</a:t>
            </a:r>
            <a:endParaRPr lang="en-US" dirty="0"/>
          </a:p>
        </p:txBody>
      </p:sp>
      <p:sp>
        <p:nvSpPr>
          <p:cNvPr id="9"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
        <p:nvSpPr>
          <p:cNvPr id="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80108723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3"/>
          </p:nvPr>
        </p:nvSpPr>
        <p:spPr>
          <a:xfrm>
            <a:off x="298448"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Content Placeholder 2"/>
          <p:cNvSpPr>
            <a:spLocks noGrp="1"/>
          </p:cNvSpPr>
          <p:nvPr>
            <p:ph sz="half" idx="14"/>
          </p:nvPr>
        </p:nvSpPr>
        <p:spPr>
          <a:xfrm>
            <a:off x="4166049"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2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7632338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452"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452"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Text Placeholder 2"/>
          <p:cNvSpPr>
            <a:spLocks noGrp="1"/>
          </p:cNvSpPr>
          <p:nvPr>
            <p:ph type="body" idx="13"/>
          </p:nvPr>
        </p:nvSpPr>
        <p:spPr>
          <a:xfrm>
            <a:off x="4166051"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5" name="Content Placeholder 3"/>
          <p:cNvSpPr>
            <a:spLocks noGrp="1"/>
          </p:cNvSpPr>
          <p:nvPr>
            <p:ph sz="half" idx="14"/>
          </p:nvPr>
        </p:nvSpPr>
        <p:spPr>
          <a:xfrm>
            <a:off x="4166051"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8"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8233929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2"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
        <p:nvSpPr>
          <p:cNvPr id="5"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Tree>
    <p:extLst>
      <p:ext uri="{BB962C8B-B14F-4D97-AF65-F5344CB8AC3E}">
        <p14:creationId xmlns:p14="http://schemas.microsoft.com/office/powerpoint/2010/main" val="538744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5311807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6387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rgbClr val="FFFFFF"/>
        </a:solidFill>
        <a:effectLst/>
      </p:bgPr>
    </p:bg>
    <p:spTree>
      <p:nvGrpSpPr>
        <p:cNvPr id="1" name=""/>
        <p:cNvGrpSpPr/>
        <p:nvPr/>
      </p:nvGrpSpPr>
      <p:grpSpPr>
        <a:xfrm>
          <a:off x="0" y="0"/>
          <a:ext cx="0" cy="0"/>
          <a:chOff x="0" y="0"/>
          <a:chExt cx="0" cy="0"/>
        </a:xfrm>
      </p:grpSpPr>
      <p:sp>
        <p:nvSpPr>
          <p:cNvPr id="313348" name="Rectangle 4"/>
          <p:cNvSpPr>
            <a:spLocks noGrp="1" noChangeArrowheads="1"/>
          </p:cNvSpPr>
          <p:nvPr>
            <p:ph type="dt" sz="half" idx="2"/>
          </p:nvPr>
        </p:nvSpPr>
        <p:spPr>
          <a:xfrm>
            <a:off x="457200" y="6180720"/>
            <a:ext cx="2133600" cy="476250"/>
          </a:xfrm>
          <a:prstGeom prst="rect">
            <a:avLst/>
          </a:prstGeom>
        </p:spPr>
        <p:txBody>
          <a:bodyPr/>
          <a:lstStyle>
            <a:lvl1pPr>
              <a:defRPr/>
            </a:lvl1pPr>
          </a:lstStyle>
          <a:p>
            <a:pPr algn="ctr" fontAlgn="base">
              <a:spcBef>
                <a:spcPct val="0"/>
              </a:spcBef>
              <a:spcAft>
                <a:spcPct val="0"/>
              </a:spcAft>
            </a:pPr>
            <a:fld id="{16D4F90B-6CB5-1E41-B0A3-A49EE58CF3E8}" type="datetime1">
              <a:rPr lang="en-US" sz="1050">
                <a:solidFill>
                  <a:srgbClr val="000000"/>
                </a:solidFill>
              </a:rPr>
              <a:pPr algn="ctr" fontAlgn="base">
                <a:spcBef>
                  <a:spcPct val="0"/>
                </a:spcBef>
                <a:spcAft>
                  <a:spcPct val="0"/>
                </a:spcAft>
              </a:pPr>
              <a:t>6/28/2016</a:t>
            </a:fld>
            <a:endParaRPr lang="en-US" sz="1050">
              <a:solidFill>
                <a:srgbClr val="000000"/>
              </a:solidFill>
            </a:endParaRPr>
          </a:p>
        </p:txBody>
      </p:sp>
      <p:sp>
        <p:nvSpPr>
          <p:cNvPr id="313349" name="Rectangle 5"/>
          <p:cNvSpPr>
            <a:spLocks noGrp="1" noChangeArrowheads="1"/>
          </p:cNvSpPr>
          <p:nvPr>
            <p:ph type="ftr" sz="quarter" idx="3"/>
          </p:nvPr>
        </p:nvSpPr>
        <p:spPr>
          <a:xfrm>
            <a:off x="3124200" y="6180720"/>
            <a:ext cx="2895600" cy="476250"/>
          </a:xfrm>
          <a:prstGeom prst="rect">
            <a:avLst/>
          </a:prstGeom>
        </p:spPr>
        <p:txBody>
          <a:bodyPr/>
          <a:lstStyle>
            <a:lvl1pPr>
              <a:defRPr/>
            </a:lvl1pPr>
          </a:lstStyle>
          <a:p>
            <a:pPr algn="ctr" fontAlgn="base">
              <a:spcBef>
                <a:spcPct val="0"/>
              </a:spcBef>
              <a:spcAft>
                <a:spcPct val="0"/>
              </a:spcAft>
            </a:pPr>
            <a:endParaRPr lang="en-US" sz="1050">
              <a:solidFill>
                <a:srgbClr val="000000"/>
              </a:solidFill>
            </a:endParaRPr>
          </a:p>
        </p:txBody>
      </p:sp>
      <p:sp>
        <p:nvSpPr>
          <p:cNvPr id="313350" name="Rectangle 6"/>
          <p:cNvSpPr>
            <a:spLocks noGrp="1" noChangeArrowheads="1"/>
          </p:cNvSpPr>
          <p:nvPr>
            <p:ph type="sldNum" sz="quarter" idx="4"/>
          </p:nvPr>
        </p:nvSpPr>
        <p:spPr>
          <a:xfrm>
            <a:off x="6553200" y="6180720"/>
            <a:ext cx="2133600" cy="476250"/>
          </a:xfrm>
          <a:prstGeom prst="rect">
            <a:avLst/>
          </a:prstGeom>
        </p:spPr>
        <p:txBody>
          <a:bodyPr/>
          <a:lstStyle>
            <a:lvl1pPr>
              <a:defRPr/>
            </a:lvl1pPr>
          </a:lstStyle>
          <a:p>
            <a:fld id="{465622E0-5FEF-8146-B9EF-00B86C30386F}" type="slidenum">
              <a:rPr lang="en-US"/>
              <a:pPr/>
              <a:t>‹#›</a:t>
            </a:fld>
            <a:endParaRPr lang="en-US"/>
          </a:p>
        </p:txBody>
      </p:sp>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8111357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84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1" name="Content Placeholder 2"/>
          <p:cNvSpPr>
            <a:spLocks noGrp="1"/>
          </p:cNvSpPr>
          <p:nvPr>
            <p:ph sz="quarter" idx="13"/>
          </p:nvPr>
        </p:nvSpPr>
        <p:spPr>
          <a:xfrm>
            <a:off x="2984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14"/>
          </p:nvPr>
        </p:nvSpPr>
        <p:spPr>
          <a:xfrm>
            <a:off x="41660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quarter" idx="15"/>
          </p:nvPr>
        </p:nvSpPr>
        <p:spPr>
          <a:xfrm>
            <a:off x="41660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9"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346543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2"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Text Placeholder 2"/>
          <p:cNvSpPr>
            <a:spLocks noGrp="1"/>
          </p:cNvSpPr>
          <p:nvPr>
            <p:ph type="body" sz="half" idx="13"/>
          </p:nvPr>
        </p:nvSpPr>
        <p:spPr>
          <a:xfrm>
            <a:off x="4166051"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4"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6516764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0" y="184626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Text Placeholder 2"/>
          <p:cNvSpPr>
            <a:spLocks noGrp="1"/>
          </p:cNvSpPr>
          <p:nvPr>
            <p:ph type="body" sz="half" idx="13"/>
          </p:nvPr>
        </p:nvSpPr>
        <p:spPr>
          <a:xfrm>
            <a:off x="298450" y="423439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5"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5528197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90514" y="1846263"/>
            <a:ext cx="7475536" cy="43307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2941756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290513" y="1846263"/>
            <a:ext cx="7475537" cy="4533900"/>
          </a:xfrm>
        </p:spPr>
        <p:txBody>
          <a:bodyPr/>
          <a:lstStyle/>
          <a:p>
            <a:r>
              <a:rPr lang="en-US" smtClean="0"/>
              <a:t>Click icon to add chart</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1"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9108305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9311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984" y="704997"/>
            <a:ext cx="8599560" cy="5793527"/>
          </a:xfrm>
        </p:spPr>
        <p:txBody>
          <a:bodyPr/>
          <a:lstStyle>
            <a:lvl2pPr marL="266700" indent="-130969">
              <a:defRPr sz="1425"/>
            </a:lvl2pPr>
            <a:lvl3pPr marL="471488" indent="-130969">
              <a:defRPr/>
            </a:lvl3pPr>
            <a:lvl4pPr marL="670322" indent="-130969">
              <a:buFont typeface="Wingdings 2" pitchFamily="18" charset="2"/>
              <a:buChar char=""/>
              <a:defRPr sz="1275"/>
            </a:lvl4pPr>
            <a:lvl5pPr marL="873919" indent="-130969">
              <a:buFont typeface="Toyota Display" pitchFamily="2" charset="0"/>
              <a:buChar char="·"/>
              <a:tabLst/>
              <a:defRPr sz="1200"/>
            </a:lvl5pPr>
            <a:lvl6pPr marL="1009650" indent="-136922">
              <a:buFont typeface="Calibri" panose="020F0502020204030204" pitchFamily="34" charset="0"/>
              <a:buChar char="‐"/>
              <a:defRPr sz="1125" baseline="0"/>
            </a:lvl6pPr>
            <a:lvl7pPr marL="1140619" indent="-130969">
              <a:buFont typeface="Symbol" panose="05050102010706020507" pitchFamily="18" charset="2"/>
              <a:buChar char=""/>
              <a:defRPr sz="1050" baseline="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Eighth level</a:t>
            </a:r>
            <a:endParaRPr lang="en-US" dirty="0"/>
          </a:p>
        </p:txBody>
      </p:sp>
      <p:sp>
        <p:nvSpPr>
          <p:cNvPr id="9"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
        <p:nvSpPr>
          <p:cNvPr id="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6431831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3"/>
          </p:nvPr>
        </p:nvSpPr>
        <p:spPr>
          <a:xfrm>
            <a:off x="298448"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Content Placeholder 2"/>
          <p:cNvSpPr>
            <a:spLocks noGrp="1"/>
          </p:cNvSpPr>
          <p:nvPr>
            <p:ph sz="half" idx="14"/>
          </p:nvPr>
        </p:nvSpPr>
        <p:spPr>
          <a:xfrm>
            <a:off x="4166049"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2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03515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452"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452"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Text Placeholder 2"/>
          <p:cNvSpPr>
            <a:spLocks noGrp="1"/>
          </p:cNvSpPr>
          <p:nvPr>
            <p:ph type="body" idx="13"/>
          </p:nvPr>
        </p:nvSpPr>
        <p:spPr>
          <a:xfrm>
            <a:off x="4166051"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5" name="Content Placeholder 3"/>
          <p:cNvSpPr>
            <a:spLocks noGrp="1"/>
          </p:cNvSpPr>
          <p:nvPr>
            <p:ph sz="half" idx="14"/>
          </p:nvPr>
        </p:nvSpPr>
        <p:spPr>
          <a:xfrm>
            <a:off x="4166051"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8"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301389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2"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
        <p:nvSpPr>
          <p:cNvPr id="5"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Tree>
    <p:extLst>
      <p:ext uri="{BB962C8B-B14F-4D97-AF65-F5344CB8AC3E}">
        <p14:creationId xmlns:p14="http://schemas.microsoft.com/office/powerpoint/2010/main" val="392483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959123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061882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84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1" name="Content Placeholder 2"/>
          <p:cNvSpPr>
            <a:spLocks noGrp="1"/>
          </p:cNvSpPr>
          <p:nvPr>
            <p:ph sz="quarter" idx="13"/>
          </p:nvPr>
        </p:nvSpPr>
        <p:spPr>
          <a:xfrm>
            <a:off x="2984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14"/>
          </p:nvPr>
        </p:nvSpPr>
        <p:spPr>
          <a:xfrm>
            <a:off x="41660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quarter" idx="15"/>
          </p:nvPr>
        </p:nvSpPr>
        <p:spPr>
          <a:xfrm>
            <a:off x="41660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9"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751552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2"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Text Placeholder 2"/>
          <p:cNvSpPr>
            <a:spLocks noGrp="1"/>
          </p:cNvSpPr>
          <p:nvPr>
            <p:ph type="body" sz="half" idx="13"/>
          </p:nvPr>
        </p:nvSpPr>
        <p:spPr>
          <a:xfrm>
            <a:off x="4166051"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4"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427675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3"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17487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0" y="184626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Text Placeholder 2"/>
          <p:cNvSpPr>
            <a:spLocks noGrp="1"/>
          </p:cNvSpPr>
          <p:nvPr>
            <p:ph type="body" sz="half" idx="13"/>
          </p:nvPr>
        </p:nvSpPr>
        <p:spPr>
          <a:xfrm>
            <a:off x="298450" y="423439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5"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947172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90514" y="1846263"/>
            <a:ext cx="7475536" cy="43307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859792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290513" y="1846263"/>
            <a:ext cx="7475537" cy="4533900"/>
          </a:xfrm>
        </p:spPr>
        <p:txBody>
          <a:bodyPr/>
          <a:lstStyle/>
          <a:p>
            <a:r>
              <a:rPr lang="en-US" smtClean="0"/>
              <a:t>Click icon to add chart</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1"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209227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6768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8"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181995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3"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55805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2"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079146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9845467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530183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07015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2"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227110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242721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046826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769853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5"/>
          <p:cNvSpPr txBox="1">
            <a:spLocks/>
          </p:cNvSpPr>
          <p:nvPr userDrawn="1"/>
        </p:nvSpPr>
        <p:spPr bwMode="auto">
          <a:xfrm>
            <a:off x="301625" y="1619252"/>
            <a:ext cx="7467600" cy="1357313"/>
          </a:xfrm>
          <a:prstGeom prst="rect">
            <a:avLst/>
          </a:prstGeom>
          <a:noFill/>
          <a:ln w="9525">
            <a:noFill/>
            <a:miter lim="800000"/>
            <a:headEnd/>
            <a:tailEnd/>
          </a:ln>
        </p:spPr>
        <p:txBody>
          <a:bodyPr lIns="0" tIns="0" rIns="0" bIns="0">
            <a:prstTxWarp prst="textNoShape">
              <a:avLst/>
            </a:prstTxWarp>
          </a:bodyPr>
          <a:lstStyle/>
          <a:p>
            <a:pPr fontAlgn="base">
              <a:lnSpc>
                <a:spcPct val="99000"/>
              </a:lnSpc>
              <a:spcBef>
                <a:spcPct val="0"/>
              </a:spcBef>
              <a:spcAft>
                <a:spcPct val="0"/>
              </a:spcAft>
            </a:pPr>
            <a:r>
              <a:rPr lang="en-US" sz="3600" b="1" dirty="0">
                <a:solidFill>
                  <a:srgbClr val="FFFFFF"/>
                </a:solidFill>
                <a:latin typeface="Toyota Display" charset="0"/>
              </a:rPr>
              <a:t>Thank you</a:t>
            </a:r>
          </a:p>
        </p:txBody>
      </p:sp>
    </p:spTree>
    <p:extLst>
      <p:ext uri="{BB962C8B-B14F-4D97-AF65-F5344CB8AC3E}">
        <p14:creationId xmlns:p14="http://schemas.microsoft.com/office/powerpoint/2010/main" val="1054454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rgbClr val="FFFFFF"/>
        </a:solidFill>
        <a:effectLst/>
      </p:bgPr>
    </p:bg>
    <p:spTree>
      <p:nvGrpSpPr>
        <p:cNvPr id="1" name=""/>
        <p:cNvGrpSpPr/>
        <p:nvPr/>
      </p:nvGrpSpPr>
      <p:grpSpPr>
        <a:xfrm>
          <a:off x="0" y="0"/>
          <a:ext cx="0" cy="0"/>
          <a:chOff x="0" y="0"/>
          <a:chExt cx="0" cy="0"/>
        </a:xfrm>
      </p:grpSpPr>
      <p:sp>
        <p:nvSpPr>
          <p:cNvPr id="313348" name="Rectangle 4"/>
          <p:cNvSpPr>
            <a:spLocks noGrp="1" noChangeArrowheads="1"/>
          </p:cNvSpPr>
          <p:nvPr>
            <p:ph type="dt" sz="half" idx="2"/>
          </p:nvPr>
        </p:nvSpPr>
        <p:spPr>
          <a:xfrm>
            <a:off x="457200" y="6180720"/>
            <a:ext cx="2133600" cy="476250"/>
          </a:xfrm>
          <a:prstGeom prst="rect">
            <a:avLst/>
          </a:prstGeom>
        </p:spPr>
        <p:txBody>
          <a:bodyPr/>
          <a:lstStyle>
            <a:lvl1pPr>
              <a:defRPr/>
            </a:lvl1pPr>
          </a:lstStyle>
          <a:p>
            <a:pPr algn="ctr" fontAlgn="base">
              <a:spcBef>
                <a:spcPct val="0"/>
              </a:spcBef>
              <a:spcAft>
                <a:spcPct val="0"/>
              </a:spcAft>
            </a:pPr>
            <a:fld id="{16D4F90B-6CB5-1E41-B0A3-A49EE58CF3E8}" type="datetime1">
              <a:rPr lang="en-US" sz="1050">
                <a:solidFill>
                  <a:srgbClr val="000000"/>
                </a:solidFill>
              </a:rPr>
              <a:pPr algn="ctr" fontAlgn="base">
                <a:spcBef>
                  <a:spcPct val="0"/>
                </a:spcBef>
                <a:spcAft>
                  <a:spcPct val="0"/>
                </a:spcAft>
              </a:pPr>
              <a:t>6/28/2016</a:t>
            </a:fld>
            <a:endParaRPr lang="en-US" sz="1050">
              <a:solidFill>
                <a:srgbClr val="000000"/>
              </a:solidFill>
            </a:endParaRPr>
          </a:p>
        </p:txBody>
      </p:sp>
      <p:sp>
        <p:nvSpPr>
          <p:cNvPr id="313349" name="Rectangle 5"/>
          <p:cNvSpPr>
            <a:spLocks noGrp="1" noChangeArrowheads="1"/>
          </p:cNvSpPr>
          <p:nvPr>
            <p:ph type="ftr" sz="quarter" idx="3"/>
          </p:nvPr>
        </p:nvSpPr>
        <p:spPr>
          <a:xfrm>
            <a:off x="3124200" y="6180720"/>
            <a:ext cx="2895600" cy="476250"/>
          </a:xfrm>
          <a:prstGeom prst="rect">
            <a:avLst/>
          </a:prstGeom>
        </p:spPr>
        <p:txBody>
          <a:bodyPr/>
          <a:lstStyle>
            <a:lvl1pPr>
              <a:defRPr/>
            </a:lvl1pPr>
          </a:lstStyle>
          <a:p>
            <a:pPr algn="ctr" fontAlgn="base">
              <a:spcBef>
                <a:spcPct val="0"/>
              </a:spcBef>
              <a:spcAft>
                <a:spcPct val="0"/>
              </a:spcAft>
            </a:pPr>
            <a:endParaRPr lang="en-US" sz="1050">
              <a:solidFill>
                <a:srgbClr val="000000"/>
              </a:solidFill>
            </a:endParaRPr>
          </a:p>
        </p:txBody>
      </p:sp>
      <p:sp>
        <p:nvSpPr>
          <p:cNvPr id="313350" name="Rectangle 6"/>
          <p:cNvSpPr>
            <a:spLocks noGrp="1" noChangeArrowheads="1"/>
          </p:cNvSpPr>
          <p:nvPr>
            <p:ph type="sldNum" sz="quarter" idx="4"/>
          </p:nvPr>
        </p:nvSpPr>
        <p:spPr>
          <a:xfrm>
            <a:off x="6553200" y="6180720"/>
            <a:ext cx="2133600" cy="476250"/>
          </a:xfrm>
          <a:prstGeom prst="rect">
            <a:avLst/>
          </a:prstGeom>
        </p:spPr>
        <p:txBody>
          <a:bodyPr/>
          <a:lstStyle>
            <a:lvl1pPr>
              <a:defRPr/>
            </a:lvl1pPr>
          </a:lstStyle>
          <a:p>
            <a:fld id="{465622E0-5FEF-8146-B9EF-00B86C30386F}" type="slidenum">
              <a:rPr lang="en-US"/>
              <a:pPr/>
              <a:t>‹#›</a:t>
            </a:fld>
            <a:endParaRPr lang="en-US"/>
          </a:p>
        </p:txBody>
      </p:sp>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942525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984" y="704997"/>
            <a:ext cx="8599560" cy="5793527"/>
          </a:xfrm>
        </p:spPr>
        <p:txBody>
          <a:bodyPr/>
          <a:lstStyle>
            <a:lvl2pPr marL="266700" indent="-130969">
              <a:defRPr sz="1425"/>
            </a:lvl2pPr>
            <a:lvl3pPr marL="471488" indent="-130969">
              <a:defRPr/>
            </a:lvl3pPr>
            <a:lvl4pPr marL="670322" indent="-130969">
              <a:buFont typeface="Wingdings 2" pitchFamily="18" charset="2"/>
              <a:buChar char=""/>
              <a:defRPr sz="1275"/>
            </a:lvl4pPr>
            <a:lvl5pPr marL="873919" indent="-130969">
              <a:buFont typeface="Toyota Display" pitchFamily="2" charset="0"/>
              <a:buChar char="·"/>
              <a:tabLst/>
              <a:defRPr sz="1200"/>
            </a:lvl5pPr>
            <a:lvl6pPr marL="1009650" indent="-136922">
              <a:buFont typeface="Calibri" panose="020F0502020204030204" pitchFamily="34" charset="0"/>
              <a:buChar char="‐"/>
              <a:defRPr sz="1125" baseline="0"/>
            </a:lvl6pPr>
            <a:lvl7pPr marL="1140619" indent="-130969">
              <a:buFont typeface="Symbol" panose="05050102010706020507" pitchFamily="18" charset="2"/>
              <a:buChar char=""/>
              <a:defRPr sz="1050" baseline="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Eighth level</a:t>
            </a:r>
            <a:endParaRPr lang="en-US" dirty="0"/>
          </a:p>
        </p:txBody>
      </p:sp>
      <p:sp>
        <p:nvSpPr>
          <p:cNvPr id="9"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
        <p:nvSpPr>
          <p:cNvPr id="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95123109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3"/>
          </p:nvPr>
        </p:nvSpPr>
        <p:spPr>
          <a:xfrm>
            <a:off x="298448"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Content Placeholder 2"/>
          <p:cNvSpPr>
            <a:spLocks noGrp="1"/>
          </p:cNvSpPr>
          <p:nvPr>
            <p:ph sz="half" idx="14"/>
          </p:nvPr>
        </p:nvSpPr>
        <p:spPr>
          <a:xfrm>
            <a:off x="4166049"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2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652867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452"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452"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Text Placeholder 2"/>
          <p:cNvSpPr>
            <a:spLocks noGrp="1"/>
          </p:cNvSpPr>
          <p:nvPr>
            <p:ph type="body" idx="13"/>
          </p:nvPr>
        </p:nvSpPr>
        <p:spPr>
          <a:xfrm>
            <a:off x="4166051"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5" name="Content Placeholder 3"/>
          <p:cNvSpPr>
            <a:spLocks noGrp="1"/>
          </p:cNvSpPr>
          <p:nvPr>
            <p:ph sz="half" idx="14"/>
          </p:nvPr>
        </p:nvSpPr>
        <p:spPr>
          <a:xfrm>
            <a:off x="4166051"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8"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833615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2"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
        <p:nvSpPr>
          <p:cNvPr id="5"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Tree>
    <p:extLst>
      <p:ext uri="{BB962C8B-B14F-4D97-AF65-F5344CB8AC3E}">
        <p14:creationId xmlns:p14="http://schemas.microsoft.com/office/powerpoint/2010/main" val="1608002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31847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97924162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897675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84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1" name="Content Placeholder 2"/>
          <p:cNvSpPr>
            <a:spLocks noGrp="1"/>
          </p:cNvSpPr>
          <p:nvPr>
            <p:ph sz="quarter" idx="13"/>
          </p:nvPr>
        </p:nvSpPr>
        <p:spPr>
          <a:xfrm>
            <a:off x="2984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14"/>
          </p:nvPr>
        </p:nvSpPr>
        <p:spPr>
          <a:xfrm>
            <a:off x="41660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quarter" idx="15"/>
          </p:nvPr>
        </p:nvSpPr>
        <p:spPr>
          <a:xfrm>
            <a:off x="41660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9"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844400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2"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Text Placeholder 2"/>
          <p:cNvSpPr>
            <a:spLocks noGrp="1"/>
          </p:cNvSpPr>
          <p:nvPr>
            <p:ph type="body" sz="half" idx="13"/>
          </p:nvPr>
        </p:nvSpPr>
        <p:spPr>
          <a:xfrm>
            <a:off x="4166051"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4"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221131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0" y="184626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Text Placeholder 2"/>
          <p:cNvSpPr>
            <a:spLocks noGrp="1"/>
          </p:cNvSpPr>
          <p:nvPr>
            <p:ph type="body" sz="half" idx="13"/>
          </p:nvPr>
        </p:nvSpPr>
        <p:spPr>
          <a:xfrm>
            <a:off x="298450" y="423439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5"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31096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90514" y="1846263"/>
            <a:ext cx="7475536" cy="43307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102276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290513" y="1846263"/>
            <a:ext cx="7475537" cy="4533900"/>
          </a:xfrm>
        </p:spPr>
        <p:txBody>
          <a:bodyPr/>
          <a:lstStyle/>
          <a:p>
            <a:r>
              <a:rPr lang="en-US" smtClean="0"/>
              <a:t>Click icon to add chart</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1"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344209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88029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8"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905607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3"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383044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2"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647696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102748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37191614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0758343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204162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794913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550885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844327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5"/>
          <p:cNvSpPr txBox="1">
            <a:spLocks/>
          </p:cNvSpPr>
          <p:nvPr userDrawn="1"/>
        </p:nvSpPr>
        <p:spPr bwMode="auto">
          <a:xfrm>
            <a:off x="301625" y="1619252"/>
            <a:ext cx="7467600" cy="1357313"/>
          </a:xfrm>
          <a:prstGeom prst="rect">
            <a:avLst/>
          </a:prstGeom>
          <a:noFill/>
          <a:ln w="9525">
            <a:noFill/>
            <a:miter lim="800000"/>
            <a:headEnd/>
            <a:tailEnd/>
          </a:ln>
        </p:spPr>
        <p:txBody>
          <a:bodyPr lIns="0" tIns="0" rIns="0" bIns="0">
            <a:prstTxWarp prst="textNoShape">
              <a:avLst/>
            </a:prstTxWarp>
          </a:bodyPr>
          <a:lstStyle/>
          <a:p>
            <a:pPr fontAlgn="base">
              <a:lnSpc>
                <a:spcPct val="99000"/>
              </a:lnSpc>
              <a:spcBef>
                <a:spcPct val="0"/>
              </a:spcBef>
              <a:spcAft>
                <a:spcPct val="0"/>
              </a:spcAft>
            </a:pPr>
            <a:r>
              <a:rPr lang="en-US" sz="3600" b="1" dirty="0">
                <a:solidFill>
                  <a:srgbClr val="FFFFFF"/>
                </a:solidFill>
                <a:latin typeface="Toyota Display" charset="0"/>
              </a:rPr>
              <a:t>Thank you</a:t>
            </a:r>
          </a:p>
        </p:txBody>
      </p:sp>
    </p:spTree>
    <p:extLst>
      <p:ext uri="{BB962C8B-B14F-4D97-AF65-F5344CB8AC3E}">
        <p14:creationId xmlns:p14="http://schemas.microsoft.com/office/powerpoint/2010/main" val="756145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rgbClr val="FFFFFF"/>
        </a:solidFill>
        <a:effectLst/>
      </p:bgPr>
    </p:bg>
    <p:spTree>
      <p:nvGrpSpPr>
        <p:cNvPr id="1" name=""/>
        <p:cNvGrpSpPr/>
        <p:nvPr/>
      </p:nvGrpSpPr>
      <p:grpSpPr>
        <a:xfrm>
          <a:off x="0" y="0"/>
          <a:ext cx="0" cy="0"/>
          <a:chOff x="0" y="0"/>
          <a:chExt cx="0" cy="0"/>
        </a:xfrm>
      </p:grpSpPr>
      <p:sp>
        <p:nvSpPr>
          <p:cNvPr id="313348" name="Rectangle 4"/>
          <p:cNvSpPr>
            <a:spLocks noGrp="1" noChangeArrowheads="1"/>
          </p:cNvSpPr>
          <p:nvPr>
            <p:ph type="dt" sz="half" idx="2"/>
          </p:nvPr>
        </p:nvSpPr>
        <p:spPr>
          <a:xfrm>
            <a:off x="457200" y="6180720"/>
            <a:ext cx="2133600" cy="476250"/>
          </a:xfrm>
          <a:prstGeom prst="rect">
            <a:avLst/>
          </a:prstGeom>
        </p:spPr>
        <p:txBody>
          <a:bodyPr/>
          <a:lstStyle>
            <a:lvl1pPr>
              <a:defRPr/>
            </a:lvl1pPr>
          </a:lstStyle>
          <a:p>
            <a:pPr algn="ctr" fontAlgn="base">
              <a:spcBef>
                <a:spcPct val="0"/>
              </a:spcBef>
              <a:spcAft>
                <a:spcPct val="0"/>
              </a:spcAft>
            </a:pPr>
            <a:fld id="{16D4F90B-6CB5-1E41-B0A3-A49EE58CF3E8}" type="datetime1">
              <a:rPr lang="en-US" sz="1050">
                <a:solidFill>
                  <a:srgbClr val="000000"/>
                </a:solidFill>
              </a:rPr>
              <a:pPr algn="ctr" fontAlgn="base">
                <a:spcBef>
                  <a:spcPct val="0"/>
                </a:spcBef>
                <a:spcAft>
                  <a:spcPct val="0"/>
                </a:spcAft>
              </a:pPr>
              <a:t>6/28/2016</a:t>
            </a:fld>
            <a:endParaRPr lang="en-US" sz="1050">
              <a:solidFill>
                <a:srgbClr val="000000"/>
              </a:solidFill>
            </a:endParaRPr>
          </a:p>
        </p:txBody>
      </p:sp>
      <p:sp>
        <p:nvSpPr>
          <p:cNvPr id="313349" name="Rectangle 5"/>
          <p:cNvSpPr>
            <a:spLocks noGrp="1" noChangeArrowheads="1"/>
          </p:cNvSpPr>
          <p:nvPr>
            <p:ph type="ftr" sz="quarter" idx="3"/>
          </p:nvPr>
        </p:nvSpPr>
        <p:spPr>
          <a:xfrm>
            <a:off x="3124200" y="6180720"/>
            <a:ext cx="2895600" cy="476250"/>
          </a:xfrm>
          <a:prstGeom prst="rect">
            <a:avLst/>
          </a:prstGeom>
        </p:spPr>
        <p:txBody>
          <a:bodyPr/>
          <a:lstStyle>
            <a:lvl1pPr>
              <a:defRPr/>
            </a:lvl1pPr>
          </a:lstStyle>
          <a:p>
            <a:pPr algn="ctr" fontAlgn="base">
              <a:spcBef>
                <a:spcPct val="0"/>
              </a:spcBef>
              <a:spcAft>
                <a:spcPct val="0"/>
              </a:spcAft>
            </a:pPr>
            <a:endParaRPr lang="en-US" sz="1050">
              <a:solidFill>
                <a:srgbClr val="000000"/>
              </a:solidFill>
            </a:endParaRPr>
          </a:p>
        </p:txBody>
      </p:sp>
      <p:sp>
        <p:nvSpPr>
          <p:cNvPr id="313350" name="Rectangle 6"/>
          <p:cNvSpPr>
            <a:spLocks noGrp="1" noChangeArrowheads="1"/>
          </p:cNvSpPr>
          <p:nvPr>
            <p:ph type="sldNum" sz="quarter" idx="4"/>
          </p:nvPr>
        </p:nvSpPr>
        <p:spPr>
          <a:xfrm>
            <a:off x="6553200" y="6180720"/>
            <a:ext cx="2133600" cy="476250"/>
          </a:xfrm>
          <a:prstGeom prst="rect">
            <a:avLst/>
          </a:prstGeom>
        </p:spPr>
        <p:txBody>
          <a:bodyPr/>
          <a:lstStyle>
            <a:lvl1pPr>
              <a:defRPr/>
            </a:lvl1pPr>
          </a:lstStyle>
          <a:p>
            <a:fld id="{465622E0-5FEF-8146-B9EF-00B86C30386F}" type="slidenum">
              <a:rPr lang="en-US"/>
              <a:pPr/>
              <a:t>‹#›</a:t>
            </a:fld>
            <a:endParaRPr lang="en-US"/>
          </a:p>
        </p:txBody>
      </p:sp>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8799737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984" y="704997"/>
            <a:ext cx="8599560" cy="5793527"/>
          </a:xfrm>
        </p:spPr>
        <p:txBody>
          <a:bodyPr/>
          <a:lstStyle>
            <a:lvl2pPr marL="266700" indent="-130969">
              <a:defRPr sz="1425"/>
            </a:lvl2pPr>
            <a:lvl3pPr marL="471488" indent="-130969">
              <a:defRPr/>
            </a:lvl3pPr>
            <a:lvl4pPr marL="670322" indent="-130969">
              <a:buFont typeface="Wingdings 2" pitchFamily="18" charset="2"/>
              <a:buChar char=""/>
              <a:defRPr sz="1275"/>
            </a:lvl4pPr>
            <a:lvl5pPr marL="873919" indent="-130969">
              <a:buFont typeface="Toyota Display" pitchFamily="2" charset="0"/>
              <a:buChar char="·"/>
              <a:tabLst/>
              <a:defRPr sz="1200"/>
            </a:lvl5pPr>
            <a:lvl6pPr marL="1009650" indent="-136922">
              <a:buFont typeface="Calibri" panose="020F0502020204030204" pitchFamily="34" charset="0"/>
              <a:buChar char="‐"/>
              <a:defRPr sz="1125" baseline="0"/>
            </a:lvl6pPr>
            <a:lvl7pPr marL="1140619" indent="-130969">
              <a:buFont typeface="Symbol" panose="05050102010706020507" pitchFamily="18" charset="2"/>
              <a:buChar char=""/>
              <a:defRPr sz="1050" baseline="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Eighth level</a:t>
            </a:r>
            <a:endParaRPr lang="en-US" dirty="0"/>
          </a:p>
        </p:txBody>
      </p:sp>
      <p:sp>
        <p:nvSpPr>
          <p:cNvPr id="9"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
        <p:nvSpPr>
          <p:cNvPr id="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89727083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3"/>
          </p:nvPr>
        </p:nvSpPr>
        <p:spPr>
          <a:xfrm>
            <a:off x="298448"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Content Placeholder 2"/>
          <p:cNvSpPr>
            <a:spLocks noGrp="1"/>
          </p:cNvSpPr>
          <p:nvPr>
            <p:ph sz="half" idx="14"/>
          </p:nvPr>
        </p:nvSpPr>
        <p:spPr>
          <a:xfrm>
            <a:off x="4166049"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2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85491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265034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452"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452"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Text Placeholder 2"/>
          <p:cNvSpPr>
            <a:spLocks noGrp="1"/>
          </p:cNvSpPr>
          <p:nvPr>
            <p:ph type="body" idx="13"/>
          </p:nvPr>
        </p:nvSpPr>
        <p:spPr>
          <a:xfrm>
            <a:off x="4166051"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5" name="Content Placeholder 3"/>
          <p:cNvSpPr>
            <a:spLocks noGrp="1"/>
          </p:cNvSpPr>
          <p:nvPr>
            <p:ph sz="half" idx="14"/>
          </p:nvPr>
        </p:nvSpPr>
        <p:spPr>
          <a:xfrm>
            <a:off x="4166051"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8"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701463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2"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
        <p:nvSpPr>
          <p:cNvPr id="5"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Tree>
    <p:extLst>
      <p:ext uri="{BB962C8B-B14F-4D97-AF65-F5344CB8AC3E}">
        <p14:creationId xmlns:p14="http://schemas.microsoft.com/office/powerpoint/2010/main" val="30563244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159428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490022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84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1" name="Content Placeholder 2"/>
          <p:cNvSpPr>
            <a:spLocks noGrp="1"/>
          </p:cNvSpPr>
          <p:nvPr>
            <p:ph sz="quarter" idx="13"/>
          </p:nvPr>
        </p:nvSpPr>
        <p:spPr>
          <a:xfrm>
            <a:off x="2984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14"/>
          </p:nvPr>
        </p:nvSpPr>
        <p:spPr>
          <a:xfrm>
            <a:off x="41660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quarter" idx="15"/>
          </p:nvPr>
        </p:nvSpPr>
        <p:spPr>
          <a:xfrm>
            <a:off x="41660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9"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878975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2"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Text Placeholder 2"/>
          <p:cNvSpPr>
            <a:spLocks noGrp="1"/>
          </p:cNvSpPr>
          <p:nvPr>
            <p:ph type="body" sz="half" idx="13"/>
          </p:nvPr>
        </p:nvSpPr>
        <p:spPr>
          <a:xfrm>
            <a:off x="4166051"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4"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879598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0" y="184626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Text Placeholder 2"/>
          <p:cNvSpPr>
            <a:spLocks noGrp="1"/>
          </p:cNvSpPr>
          <p:nvPr>
            <p:ph type="body" sz="half" idx="13"/>
          </p:nvPr>
        </p:nvSpPr>
        <p:spPr>
          <a:xfrm>
            <a:off x="298450" y="423439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5"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353235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90514" y="1846263"/>
            <a:ext cx="7475536" cy="43307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37127995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290513" y="1846263"/>
            <a:ext cx="7475537" cy="4533900"/>
          </a:xfrm>
        </p:spPr>
        <p:txBody>
          <a:bodyPr/>
          <a:lstStyle/>
          <a:p>
            <a:r>
              <a:rPr lang="en-US" smtClean="0"/>
              <a:t>Click icon to add chart</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1"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753838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9909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5878664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8"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9874135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3"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418193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2"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8441416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0903988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485294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3219598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767043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44891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6321647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Title 5"/>
          <p:cNvSpPr txBox="1">
            <a:spLocks/>
          </p:cNvSpPr>
          <p:nvPr userDrawn="1"/>
        </p:nvSpPr>
        <p:spPr bwMode="auto">
          <a:xfrm>
            <a:off x="301625" y="1619252"/>
            <a:ext cx="7467600" cy="1357313"/>
          </a:xfrm>
          <a:prstGeom prst="rect">
            <a:avLst/>
          </a:prstGeom>
          <a:noFill/>
          <a:ln w="9525">
            <a:noFill/>
            <a:miter lim="800000"/>
            <a:headEnd/>
            <a:tailEnd/>
          </a:ln>
        </p:spPr>
        <p:txBody>
          <a:bodyPr lIns="0" tIns="0" rIns="0" bIns="0">
            <a:prstTxWarp prst="textNoShape">
              <a:avLst/>
            </a:prstTxWarp>
          </a:bodyPr>
          <a:lstStyle/>
          <a:p>
            <a:pPr fontAlgn="base">
              <a:lnSpc>
                <a:spcPct val="99000"/>
              </a:lnSpc>
              <a:spcBef>
                <a:spcPct val="0"/>
              </a:spcBef>
              <a:spcAft>
                <a:spcPct val="0"/>
              </a:spcAft>
            </a:pPr>
            <a:r>
              <a:rPr lang="en-US" sz="3600" b="1" dirty="0">
                <a:solidFill>
                  <a:srgbClr val="FFFFFF"/>
                </a:solidFill>
                <a:latin typeface="Toyota Display" charset="0"/>
              </a:rPr>
              <a:t>Thank you</a:t>
            </a:r>
          </a:p>
        </p:txBody>
      </p:sp>
    </p:spTree>
    <p:extLst>
      <p:ext uri="{BB962C8B-B14F-4D97-AF65-F5344CB8AC3E}">
        <p14:creationId xmlns:p14="http://schemas.microsoft.com/office/powerpoint/2010/main" val="336404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710946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rgbClr val="FFFFFF"/>
        </a:solidFill>
        <a:effectLst/>
      </p:bgPr>
    </p:bg>
    <p:spTree>
      <p:nvGrpSpPr>
        <p:cNvPr id="1" name=""/>
        <p:cNvGrpSpPr/>
        <p:nvPr/>
      </p:nvGrpSpPr>
      <p:grpSpPr>
        <a:xfrm>
          <a:off x="0" y="0"/>
          <a:ext cx="0" cy="0"/>
          <a:chOff x="0" y="0"/>
          <a:chExt cx="0" cy="0"/>
        </a:xfrm>
      </p:grpSpPr>
      <p:sp>
        <p:nvSpPr>
          <p:cNvPr id="313348" name="Rectangle 4"/>
          <p:cNvSpPr>
            <a:spLocks noGrp="1" noChangeArrowheads="1"/>
          </p:cNvSpPr>
          <p:nvPr>
            <p:ph type="dt" sz="half" idx="2"/>
          </p:nvPr>
        </p:nvSpPr>
        <p:spPr>
          <a:xfrm>
            <a:off x="457200" y="6180720"/>
            <a:ext cx="2133600" cy="476250"/>
          </a:xfrm>
          <a:prstGeom prst="rect">
            <a:avLst/>
          </a:prstGeom>
        </p:spPr>
        <p:txBody>
          <a:bodyPr/>
          <a:lstStyle>
            <a:lvl1pPr>
              <a:defRPr/>
            </a:lvl1pPr>
          </a:lstStyle>
          <a:p>
            <a:pPr algn="ctr" fontAlgn="base">
              <a:spcBef>
                <a:spcPct val="0"/>
              </a:spcBef>
              <a:spcAft>
                <a:spcPct val="0"/>
              </a:spcAft>
            </a:pPr>
            <a:fld id="{16D4F90B-6CB5-1E41-B0A3-A49EE58CF3E8}" type="datetime1">
              <a:rPr lang="en-US" sz="1050">
                <a:solidFill>
                  <a:srgbClr val="000000"/>
                </a:solidFill>
              </a:rPr>
              <a:pPr algn="ctr" fontAlgn="base">
                <a:spcBef>
                  <a:spcPct val="0"/>
                </a:spcBef>
                <a:spcAft>
                  <a:spcPct val="0"/>
                </a:spcAft>
              </a:pPr>
              <a:t>6/28/2016</a:t>
            </a:fld>
            <a:endParaRPr lang="en-US" sz="1050">
              <a:solidFill>
                <a:srgbClr val="000000"/>
              </a:solidFill>
            </a:endParaRPr>
          </a:p>
        </p:txBody>
      </p:sp>
      <p:sp>
        <p:nvSpPr>
          <p:cNvPr id="313349" name="Rectangle 5"/>
          <p:cNvSpPr>
            <a:spLocks noGrp="1" noChangeArrowheads="1"/>
          </p:cNvSpPr>
          <p:nvPr>
            <p:ph type="ftr" sz="quarter" idx="3"/>
          </p:nvPr>
        </p:nvSpPr>
        <p:spPr>
          <a:xfrm>
            <a:off x="3124200" y="6180720"/>
            <a:ext cx="2895600" cy="476250"/>
          </a:xfrm>
          <a:prstGeom prst="rect">
            <a:avLst/>
          </a:prstGeom>
        </p:spPr>
        <p:txBody>
          <a:bodyPr/>
          <a:lstStyle>
            <a:lvl1pPr>
              <a:defRPr/>
            </a:lvl1pPr>
          </a:lstStyle>
          <a:p>
            <a:pPr algn="ctr" fontAlgn="base">
              <a:spcBef>
                <a:spcPct val="0"/>
              </a:spcBef>
              <a:spcAft>
                <a:spcPct val="0"/>
              </a:spcAft>
            </a:pPr>
            <a:endParaRPr lang="en-US" sz="1050">
              <a:solidFill>
                <a:srgbClr val="000000"/>
              </a:solidFill>
            </a:endParaRPr>
          </a:p>
        </p:txBody>
      </p:sp>
      <p:sp>
        <p:nvSpPr>
          <p:cNvPr id="313350" name="Rectangle 6"/>
          <p:cNvSpPr>
            <a:spLocks noGrp="1" noChangeArrowheads="1"/>
          </p:cNvSpPr>
          <p:nvPr>
            <p:ph type="sldNum" sz="quarter" idx="4"/>
          </p:nvPr>
        </p:nvSpPr>
        <p:spPr>
          <a:xfrm>
            <a:off x="6553200" y="6180720"/>
            <a:ext cx="2133600" cy="476250"/>
          </a:xfrm>
          <a:prstGeom prst="rect">
            <a:avLst/>
          </a:prstGeom>
        </p:spPr>
        <p:txBody>
          <a:bodyPr/>
          <a:lstStyle>
            <a:lvl1pPr>
              <a:defRPr/>
            </a:lvl1pPr>
          </a:lstStyle>
          <a:p>
            <a:fld id="{465622E0-5FEF-8146-B9EF-00B86C30386F}" type="slidenum">
              <a:rPr lang="en-US"/>
              <a:pPr/>
              <a:t>‹#›</a:t>
            </a:fld>
            <a:endParaRPr lang="en-US"/>
          </a:p>
        </p:txBody>
      </p:sp>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1418581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984" y="704997"/>
            <a:ext cx="8599560" cy="5793527"/>
          </a:xfrm>
        </p:spPr>
        <p:txBody>
          <a:bodyPr/>
          <a:lstStyle>
            <a:lvl2pPr marL="266700" indent="-130969">
              <a:defRPr sz="1425"/>
            </a:lvl2pPr>
            <a:lvl3pPr marL="471488" indent="-130969">
              <a:defRPr/>
            </a:lvl3pPr>
            <a:lvl4pPr marL="670322" indent="-130969">
              <a:buFont typeface="Wingdings 2" pitchFamily="18" charset="2"/>
              <a:buChar char=""/>
              <a:defRPr sz="1275"/>
            </a:lvl4pPr>
            <a:lvl5pPr marL="873919" indent="-130969">
              <a:buFont typeface="Toyota Display" pitchFamily="2" charset="0"/>
              <a:buChar char="·"/>
              <a:tabLst/>
              <a:defRPr sz="1200"/>
            </a:lvl5pPr>
            <a:lvl6pPr marL="1009650" indent="-136922">
              <a:buFont typeface="Calibri" panose="020F0502020204030204" pitchFamily="34" charset="0"/>
              <a:buChar char="‐"/>
              <a:defRPr sz="1125" baseline="0"/>
            </a:lvl6pPr>
            <a:lvl7pPr marL="1140619" indent="-130969">
              <a:buFont typeface="Symbol" panose="05050102010706020507" pitchFamily="18" charset="2"/>
              <a:buChar char=""/>
              <a:defRPr sz="1050" baseline="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Eighth level</a:t>
            </a:r>
            <a:endParaRPr lang="en-US" dirty="0"/>
          </a:p>
        </p:txBody>
      </p:sp>
      <p:sp>
        <p:nvSpPr>
          <p:cNvPr id="9"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
        <p:nvSpPr>
          <p:cNvPr id="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4948145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3"/>
          </p:nvPr>
        </p:nvSpPr>
        <p:spPr>
          <a:xfrm>
            <a:off x="298448"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Content Placeholder 2"/>
          <p:cNvSpPr>
            <a:spLocks noGrp="1"/>
          </p:cNvSpPr>
          <p:nvPr>
            <p:ph sz="half" idx="14"/>
          </p:nvPr>
        </p:nvSpPr>
        <p:spPr>
          <a:xfrm>
            <a:off x="4166049" y="1868043"/>
            <a:ext cx="3600000" cy="4536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2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1984832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452"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98452"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Text Placeholder 2"/>
          <p:cNvSpPr>
            <a:spLocks noGrp="1"/>
          </p:cNvSpPr>
          <p:nvPr>
            <p:ph type="body" idx="13"/>
          </p:nvPr>
        </p:nvSpPr>
        <p:spPr>
          <a:xfrm>
            <a:off x="4166051" y="1846263"/>
            <a:ext cx="3599999"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5" name="Content Placeholder 3"/>
          <p:cNvSpPr>
            <a:spLocks noGrp="1"/>
          </p:cNvSpPr>
          <p:nvPr>
            <p:ph sz="half" idx="14"/>
          </p:nvPr>
        </p:nvSpPr>
        <p:spPr>
          <a:xfrm>
            <a:off x="4166051" y="2773651"/>
            <a:ext cx="3599999" cy="355176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8"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070953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2"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
        <p:nvSpPr>
          <p:cNvPr id="5" name="Rectangle 2"/>
          <p:cNvSpPr>
            <a:spLocks noGrp="1" noChangeArrowheads="1"/>
          </p:cNvSpPr>
          <p:nvPr>
            <p:ph type="title"/>
          </p:nvPr>
        </p:nvSpPr>
        <p:spPr bwMode="auto">
          <a:xfrm>
            <a:off x="298451" y="177546"/>
            <a:ext cx="7700806" cy="52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sz="2400"/>
            </a:lvl1pPr>
          </a:lstStyle>
          <a:p>
            <a:pPr lvl="0"/>
            <a:r>
              <a:rPr lang="en-US" smtClean="0"/>
              <a:t>Click to edit Master title style</a:t>
            </a:r>
            <a:endParaRPr lang="en-US" dirty="0"/>
          </a:p>
        </p:txBody>
      </p:sp>
    </p:spTree>
    <p:extLst>
      <p:ext uri="{BB962C8B-B14F-4D97-AF65-F5344CB8AC3E}">
        <p14:creationId xmlns:p14="http://schemas.microsoft.com/office/powerpoint/2010/main" val="26360399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1477842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2"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515858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84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1" name="Content Placeholder 2"/>
          <p:cNvSpPr>
            <a:spLocks noGrp="1"/>
          </p:cNvSpPr>
          <p:nvPr>
            <p:ph sz="quarter" idx="13"/>
          </p:nvPr>
        </p:nvSpPr>
        <p:spPr>
          <a:xfrm>
            <a:off x="2984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quarter" idx="14"/>
          </p:nvPr>
        </p:nvSpPr>
        <p:spPr>
          <a:xfrm>
            <a:off x="4166051" y="184626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quarter" idx="15"/>
          </p:nvPr>
        </p:nvSpPr>
        <p:spPr>
          <a:xfrm>
            <a:off x="4166051" y="4227513"/>
            <a:ext cx="3599999"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9"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5811051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2"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Text Placeholder 2"/>
          <p:cNvSpPr>
            <a:spLocks noGrp="1"/>
          </p:cNvSpPr>
          <p:nvPr>
            <p:ph type="body" sz="half" idx="13"/>
          </p:nvPr>
        </p:nvSpPr>
        <p:spPr>
          <a:xfrm>
            <a:off x="4166051" y="1846265"/>
            <a:ext cx="3599999"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4"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5551002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over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98450" y="184626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3" name="Text Placeholder 2"/>
          <p:cNvSpPr>
            <a:spLocks noGrp="1"/>
          </p:cNvSpPr>
          <p:nvPr>
            <p:ph type="body" sz="half" idx="13"/>
          </p:nvPr>
        </p:nvSpPr>
        <p:spPr>
          <a:xfrm>
            <a:off x="298450" y="4234393"/>
            <a:ext cx="7467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5"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59703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996362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90514" y="1846263"/>
            <a:ext cx="7475536" cy="4330700"/>
          </a:xfrm>
        </p:spPr>
        <p:txBody>
          <a:bodyPr/>
          <a:lstStyle/>
          <a:p>
            <a:r>
              <a:rPr lang="en-US" smtClean="0"/>
              <a:t>Click icon to add table</a:t>
            </a:r>
            <a:endParaRPr lang="en-US" dirty="0"/>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9"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0"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2906483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290513" y="1846263"/>
            <a:ext cx="7475537" cy="4533900"/>
          </a:xfrm>
        </p:spPr>
        <p:txBody>
          <a:bodyPr/>
          <a:lstStyle/>
          <a:p>
            <a:r>
              <a:rPr lang="en-US" smtClean="0"/>
              <a:t>Click icon to add chart</a:t>
            </a:r>
            <a:endParaRPr lang="en-US"/>
          </a:p>
        </p:txBody>
      </p:sp>
      <p:sp>
        <p:nvSpPr>
          <p:cNvPr id="7" name="Rectangle 2"/>
          <p:cNvSpPr>
            <a:spLocks noGrp="1" noChangeArrowheads="1"/>
          </p:cNvSpPr>
          <p:nvPr>
            <p:ph type="title"/>
          </p:nvPr>
        </p:nvSpPr>
        <p:spPr bwMode="auto">
          <a:xfrm>
            <a:off x="298451" y="228376"/>
            <a:ext cx="7467599" cy="135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 name="Rectangle 5"/>
          <p:cNvSpPr>
            <a:spLocks noGrp="1" noChangeArrowheads="1"/>
          </p:cNvSpPr>
          <p:nvPr>
            <p:ph type="ftr" sz="quarter" idx="3"/>
          </p:nvPr>
        </p:nvSpPr>
        <p:spPr bwMode="auto">
          <a:xfrm>
            <a:off x="1321581" y="6585632"/>
            <a:ext cx="6444470" cy="231775"/>
          </a:xfrm>
          <a:prstGeom prst="rect">
            <a:avLst/>
          </a:prstGeom>
          <a:noFill/>
          <a:ln>
            <a:noFill/>
          </a:ln>
          <a:effectLst/>
          <a:extLst/>
        </p:spPr>
        <p:txBody>
          <a:bodyPr vert="horz" wrap="square" lIns="0" tIns="0" rIns="0" bIns="0" numCol="1" anchor="t" anchorCtr="0" compatLnSpc="1">
            <a:prstTxWarp prst="textNoShape">
              <a:avLst/>
            </a:prstTxWarp>
          </a:bodyPr>
          <a:lstStyle>
            <a:lvl1pPr algn="l">
              <a:defRPr sz="750">
                <a:solidFill>
                  <a:srgbClr val="4D4F53"/>
                </a:solidFill>
                <a:latin typeface="Toyota Text" charset="0"/>
                <a:ea typeface="ＭＳ Ｐゴシック" charset="0"/>
                <a:cs typeface="+mn-cs"/>
              </a:defRPr>
            </a:lvl1pPr>
          </a:lstStyle>
          <a:p>
            <a:pPr fontAlgn="base">
              <a:spcBef>
                <a:spcPct val="0"/>
              </a:spcBef>
              <a:spcAft>
                <a:spcPct val="0"/>
              </a:spcAft>
              <a:defRPr/>
            </a:pPr>
            <a:endParaRPr lang="en-US" dirty="0"/>
          </a:p>
        </p:txBody>
      </p:sp>
      <p:sp>
        <p:nvSpPr>
          <p:cNvPr id="11"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defRPr/>
            </a:pPr>
            <a:fld id="{CAE640C3-0938-3D4A-95DA-CD7D51D9AE22}" type="slidenum">
              <a:rPr lang="en-US"/>
              <a:pPr>
                <a:defRPr/>
              </a:pPr>
              <a:t>‹#›</a:t>
            </a:fld>
            <a:endParaRPr lang="en-US"/>
          </a:p>
        </p:txBody>
      </p:sp>
    </p:spTree>
    <p:extLst>
      <p:ext uri="{BB962C8B-B14F-4D97-AF65-F5344CB8AC3E}">
        <p14:creationId xmlns:p14="http://schemas.microsoft.com/office/powerpoint/2010/main" val="10611587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6327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8"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28615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3"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3093944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2"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4572563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01631617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6550251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3248566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3"/>
          <p:cNvSpPr>
            <a:spLocks noGrp="1" noChangeArrowheads="1"/>
          </p:cNvSpPr>
          <p:nvPr>
            <p:ph type="subTitle" idx="1"/>
          </p:nvPr>
        </p:nvSpPr>
        <p:spPr>
          <a:xfrm>
            <a:off x="315337" y="1846265"/>
            <a:ext cx="7422138" cy="2142067"/>
          </a:xfrm>
        </p:spPr>
        <p:txBody>
          <a:bodyPr/>
          <a:lstStyle>
            <a:lvl1pPr marL="0" indent="0">
              <a:buFont typeface="Toyota Display" charset="0"/>
              <a:buNone/>
              <a:defRPr b="0" i="0">
                <a:solidFill>
                  <a:srgbClr val="FFFFFF"/>
                </a:solidFill>
                <a:latin typeface="+mj-lt"/>
              </a:defRPr>
            </a:lvl1pPr>
          </a:lstStyle>
          <a:p>
            <a:pPr lvl="0"/>
            <a:r>
              <a:rPr lang="en-US" noProof="0" smtClean="0"/>
              <a:t>Click to edit Master subtitle style</a:t>
            </a:r>
            <a:endParaRPr lang="en-US" noProof="0" dirty="0" smtClean="0"/>
          </a:p>
        </p:txBody>
      </p:sp>
      <p:sp>
        <p:nvSpPr>
          <p:cNvPr id="11" name="Rectangle 2"/>
          <p:cNvSpPr>
            <a:spLocks noGrp="1" noChangeArrowheads="1"/>
          </p:cNvSpPr>
          <p:nvPr>
            <p:ph type="title"/>
          </p:nvPr>
        </p:nvSpPr>
        <p:spPr bwMode="auto">
          <a:xfrm>
            <a:off x="301626" y="243205"/>
            <a:ext cx="7435850" cy="137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defRPr>
                <a:solidFill>
                  <a:srgbClr val="FFFFFF"/>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59666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jpe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image" Target="../media/image1.jpeg"/><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theme" Target="../theme/theme3.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image" Target="../media/image1.jpeg"/><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heme" Target="../theme/theme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image" Target="../media/image1.jpeg"/><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theme" Target="../theme/theme5.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9074" name="Rectangle 2"/>
          <p:cNvSpPr>
            <a:spLocks noGrp="1" noChangeArrowheads="1"/>
          </p:cNvSpPr>
          <p:nvPr>
            <p:ph type="title"/>
          </p:nvPr>
        </p:nvSpPr>
        <p:spPr bwMode="auto">
          <a:xfrm>
            <a:off x="298451" y="228375"/>
            <a:ext cx="7693825" cy="6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a:t>
            </a:r>
            <a:r>
              <a:rPr lang="en-US" dirty="0" smtClean="0"/>
              <a:t>title</a:t>
            </a:r>
            <a:endParaRPr lang="en-US" dirty="0"/>
          </a:p>
        </p:txBody>
      </p:sp>
      <p:sp>
        <p:nvSpPr>
          <p:cNvPr id="259075" name="Rectangle 3"/>
          <p:cNvSpPr>
            <a:spLocks noGrp="1" noChangeArrowheads="1"/>
          </p:cNvSpPr>
          <p:nvPr>
            <p:ph type="body" idx="1"/>
          </p:nvPr>
        </p:nvSpPr>
        <p:spPr bwMode="auto">
          <a:xfrm>
            <a:off x="298451" y="970242"/>
            <a:ext cx="7693825" cy="555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lgn="ctr" fontAlgn="base">
              <a:spcBef>
                <a:spcPct val="0"/>
              </a:spcBef>
              <a:spcAft>
                <a:spcPct val="0"/>
              </a:spcAft>
              <a:defRPr/>
            </a:pPr>
            <a:fld id="{CAE640C3-0938-3D4A-95DA-CD7D51D9AE22}" type="slidenum">
              <a:rPr lang="en-US"/>
              <a:pPr algn="ctr" fontAlgn="base">
                <a:spcBef>
                  <a:spcPct val="0"/>
                </a:spcBef>
                <a:spcAft>
                  <a:spcPct val="0"/>
                </a:spcAft>
                <a:defRPr/>
              </a:pPr>
              <a:t>‹#›</a:t>
            </a:fld>
            <a:endParaRPr lang="en-US"/>
          </a:p>
        </p:txBody>
      </p:sp>
      <p:sp>
        <p:nvSpPr>
          <p:cNvPr id="2" name="TextBox 1"/>
          <p:cNvSpPr txBox="1"/>
          <p:nvPr/>
        </p:nvSpPr>
        <p:spPr>
          <a:xfrm>
            <a:off x="9872101" y="1143001"/>
            <a:ext cx="184731" cy="253916"/>
          </a:xfrm>
          <a:prstGeom prst="rect">
            <a:avLst/>
          </a:prstGeom>
          <a:noFill/>
        </p:spPr>
        <p:txBody>
          <a:bodyPr wrap="none" rtlCol="0">
            <a:spAutoFit/>
          </a:bodyPr>
          <a:lstStyle/>
          <a:p>
            <a:pPr algn="ctr" fontAlgn="base">
              <a:spcBef>
                <a:spcPct val="0"/>
              </a:spcBef>
              <a:spcAft>
                <a:spcPct val="0"/>
              </a:spcAft>
            </a:pPr>
            <a:endParaRPr lang="en-US" sz="1050" dirty="0">
              <a:solidFill>
                <a:srgbClr val="000000"/>
              </a:solidFill>
            </a:endParaRPr>
          </a:p>
        </p:txBody>
      </p:sp>
    </p:spTree>
    <p:extLst>
      <p:ext uri="{BB962C8B-B14F-4D97-AF65-F5344CB8AC3E}">
        <p14:creationId xmlns:p14="http://schemas.microsoft.com/office/powerpoint/2010/main" val="3071939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p:txStyles>
    <p:titleStyle>
      <a:lvl1pPr algn="l" rtl="0" eaLnBrk="1" fontAlgn="base" hangingPunct="1">
        <a:lnSpc>
          <a:spcPct val="99000"/>
        </a:lnSpc>
        <a:spcBef>
          <a:spcPct val="0"/>
        </a:spcBef>
        <a:spcAft>
          <a:spcPct val="0"/>
        </a:spcAft>
        <a:defRPr sz="2700" b="1">
          <a:solidFill>
            <a:srgbClr val="CF142B"/>
          </a:solidFill>
          <a:latin typeface="+mj-lt"/>
          <a:ea typeface="+mj-ea"/>
          <a:cs typeface="+mj-cs"/>
        </a:defRPr>
      </a:lvl1pPr>
      <a:lvl2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2pPr>
      <a:lvl3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3pPr>
      <a:lvl4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4pPr>
      <a:lvl5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5pPr>
      <a:lvl6pPr marL="3429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6pPr>
      <a:lvl7pPr marL="6858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7pPr>
      <a:lvl8pPr marL="10287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8pPr>
      <a:lvl9pPr marL="13716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9pPr>
    </p:titleStyle>
    <p:bodyStyle>
      <a:lvl1pPr marL="0" indent="0" algn="l" rtl="0" eaLnBrk="1" fontAlgn="base" hangingPunct="1">
        <a:spcBef>
          <a:spcPct val="0"/>
        </a:spcBef>
        <a:spcAft>
          <a:spcPct val="0"/>
        </a:spcAft>
        <a:buFont typeface="Toyota Display" charset="0"/>
        <a:buNone/>
        <a:defRPr sz="1800" b="1">
          <a:solidFill>
            <a:srgbClr val="4D4F53"/>
          </a:solidFill>
          <a:latin typeface="+mn-lt"/>
          <a:ea typeface="+mn-ea"/>
          <a:cs typeface="+mn-cs"/>
        </a:defRPr>
      </a:lvl1pPr>
      <a:lvl2pPr marL="471488" indent="-130969" algn="l" rtl="0" eaLnBrk="1" fontAlgn="base" hangingPunct="1">
        <a:lnSpc>
          <a:spcPct val="109000"/>
        </a:lnSpc>
        <a:spcBef>
          <a:spcPct val="0"/>
        </a:spcBef>
        <a:spcAft>
          <a:spcPct val="0"/>
        </a:spcAft>
        <a:buFont typeface="Arial" pitchFamily="34" charset="0"/>
        <a:buChar char="•"/>
        <a:defRPr sz="1425">
          <a:solidFill>
            <a:srgbClr val="000000"/>
          </a:solidFill>
          <a:latin typeface="+mn-lt"/>
          <a:ea typeface="+mn-ea"/>
        </a:defRPr>
      </a:lvl2pPr>
      <a:lvl3pPr marL="670322" indent="-126206" algn="l" rtl="0" eaLnBrk="1" fontAlgn="base" hangingPunct="1">
        <a:lnSpc>
          <a:spcPct val="109000"/>
        </a:lnSpc>
        <a:spcBef>
          <a:spcPct val="0"/>
        </a:spcBef>
        <a:spcAft>
          <a:spcPct val="0"/>
        </a:spcAft>
        <a:buFont typeface="Calibri" pitchFamily="34" charset="0"/>
        <a:buChar char="‐"/>
        <a:defRPr>
          <a:solidFill>
            <a:srgbClr val="000000"/>
          </a:solidFill>
          <a:latin typeface="+mn-lt"/>
          <a:ea typeface="+mn-ea"/>
        </a:defRPr>
      </a:lvl3pPr>
      <a:lvl4pPr marL="873919" indent="-126206" algn="l" rtl="0" eaLnBrk="1" fontAlgn="base" hangingPunct="1">
        <a:lnSpc>
          <a:spcPct val="109000"/>
        </a:lnSpc>
        <a:spcBef>
          <a:spcPct val="0"/>
        </a:spcBef>
        <a:spcAft>
          <a:spcPct val="0"/>
        </a:spcAft>
        <a:buFont typeface="Wingdings 2" pitchFamily="18" charset="2"/>
        <a:buChar char=""/>
        <a:defRPr sz="1275">
          <a:solidFill>
            <a:srgbClr val="000000"/>
          </a:solidFill>
          <a:latin typeface="+mn-lt"/>
          <a:ea typeface="+mn-ea"/>
        </a:defRPr>
      </a:lvl4pPr>
      <a:lvl5pPr marL="1078706" indent="-134541" algn="l" rtl="0" eaLnBrk="1" fontAlgn="base" hangingPunct="1">
        <a:lnSpc>
          <a:spcPct val="109000"/>
        </a:lnSpc>
        <a:spcBef>
          <a:spcPct val="0"/>
        </a:spcBef>
        <a:spcAft>
          <a:spcPct val="0"/>
        </a:spcAft>
        <a:buFont typeface="Calibri" pitchFamily="34" charset="0"/>
        <a:buChar char="‐"/>
        <a:defRPr sz="1200">
          <a:solidFill>
            <a:srgbClr val="000000"/>
          </a:solidFill>
          <a:latin typeface="+mn-lt"/>
          <a:ea typeface="+mn-ea"/>
        </a:defRPr>
      </a:lvl5pPr>
      <a:lvl6pPr marL="14894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6pPr>
      <a:lvl7pPr marL="18323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7pPr>
      <a:lvl8pPr marL="21752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8pPr>
      <a:lvl9pPr marL="25181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9074" name="Rectangle 2"/>
          <p:cNvSpPr>
            <a:spLocks noGrp="1" noChangeArrowheads="1"/>
          </p:cNvSpPr>
          <p:nvPr>
            <p:ph type="title"/>
          </p:nvPr>
        </p:nvSpPr>
        <p:spPr bwMode="auto">
          <a:xfrm>
            <a:off x="298451" y="228375"/>
            <a:ext cx="7693825" cy="6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a:t>
            </a:r>
            <a:r>
              <a:rPr lang="en-US" dirty="0" smtClean="0"/>
              <a:t>title</a:t>
            </a:r>
            <a:endParaRPr lang="en-US" dirty="0"/>
          </a:p>
        </p:txBody>
      </p:sp>
      <p:sp>
        <p:nvSpPr>
          <p:cNvPr id="259075" name="Rectangle 3"/>
          <p:cNvSpPr>
            <a:spLocks noGrp="1" noChangeArrowheads="1"/>
          </p:cNvSpPr>
          <p:nvPr>
            <p:ph type="body" idx="1"/>
          </p:nvPr>
        </p:nvSpPr>
        <p:spPr bwMode="auto">
          <a:xfrm>
            <a:off x="298451" y="970242"/>
            <a:ext cx="7693825" cy="555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lgn="ctr" fontAlgn="base">
              <a:spcBef>
                <a:spcPct val="0"/>
              </a:spcBef>
              <a:spcAft>
                <a:spcPct val="0"/>
              </a:spcAft>
              <a:defRPr/>
            </a:pPr>
            <a:fld id="{CAE640C3-0938-3D4A-95DA-CD7D51D9AE22}" type="slidenum">
              <a:rPr lang="en-US"/>
              <a:pPr algn="ctr" fontAlgn="base">
                <a:spcBef>
                  <a:spcPct val="0"/>
                </a:spcBef>
                <a:spcAft>
                  <a:spcPct val="0"/>
                </a:spcAft>
                <a:defRPr/>
              </a:pPr>
              <a:t>‹#›</a:t>
            </a:fld>
            <a:endParaRPr lang="en-US"/>
          </a:p>
        </p:txBody>
      </p:sp>
      <p:sp>
        <p:nvSpPr>
          <p:cNvPr id="2" name="TextBox 1"/>
          <p:cNvSpPr txBox="1"/>
          <p:nvPr/>
        </p:nvSpPr>
        <p:spPr>
          <a:xfrm>
            <a:off x="9872101" y="1143001"/>
            <a:ext cx="184731" cy="253916"/>
          </a:xfrm>
          <a:prstGeom prst="rect">
            <a:avLst/>
          </a:prstGeom>
          <a:noFill/>
        </p:spPr>
        <p:txBody>
          <a:bodyPr wrap="none" rtlCol="0">
            <a:spAutoFit/>
          </a:bodyPr>
          <a:lstStyle/>
          <a:p>
            <a:pPr algn="ctr" fontAlgn="base">
              <a:spcBef>
                <a:spcPct val="0"/>
              </a:spcBef>
              <a:spcAft>
                <a:spcPct val="0"/>
              </a:spcAft>
            </a:pPr>
            <a:endParaRPr lang="en-US" sz="1050" dirty="0">
              <a:solidFill>
                <a:srgbClr val="000000"/>
              </a:solidFill>
            </a:endParaRPr>
          </a:p>
        </p:txBody>
      </p:sp>
    </p:spTree>
    <p:extLst>
      <p:ext uri="{BB962C8B-B14F-4D97-AF65-F5344CB8AC3E}">
        <p14:creationId xmlns:p14="http://schemas.microsoft.com/office/powerpoint/2010/main" val="2102582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hf hdr="0" ftr="0"/>
  <p:txStyles>
    <p:titleStyle>
      <a:lvl1pPr algn="l" rtl="0" eaLnBrk="1" fontAlgn="base" hangingPunct="1">
        <a:lnSpc>
          <a:spcPct val="99000"/>
        </a:lnSpc>
        <a:spcBef>
          <a:spcPct val="0"/>
        </a:spcBef>
        <a:spcAft>
          <a:spcPct val="0"/>
        </a:spcAft>
        <a:defRPr sz="2700" b="1">
          <a:solidFill>
            <a:srgbClr val="CF142B"/>
          </a:solidFill>
          <a:latin typeface="+mj-lt"/>
          <a:ea typeface="+mj-ea"/>
          <a:cs typeface="+mj-cs"/>
        </a:defRPr>
      </a:lvl1pPr>
      <a:lvl2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2pPr>
      <a:lvl3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3pPr>
      <a:lvl4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4pPr>
      <a:lvl5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5pPr>
      <a:lvl6pPr marL="3429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6pPr>
      <a:lvl7pPr marL="6858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7pPr>
      <a:lvl8pPr marL="10287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8pPr>
      <a:lvl9pPr marL="13716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9pPr>
    </p:titleStyle>
    <p:bodyStyle>
      <a:lvl1pPr marL="0" indent="0" algn="l" rtl="0" eaLnBrk="1" fontAlgn="base" hangingPunct="1">
        <a:spcBef>
          <a:spcPct val="0"/>
        </a:spcBef>
        <a:spcAft>
          <a:spcPct val="0"/>
        </a:spcAft>
        <a:buFont typeface="Toyota Display" charset="0"/>
        <a:buNone/>
        <a:defRPr sz="1800" b="1">
          <a:solidFill>
            <a:srgbClr val="4D4F53"/>
          </a:solidFill>
          <a:latin typeface="+mn-lt"/>
          <a:ea typeface="+mn-ea"/>
          <a:cs typeface="+mn-cs"/>
        </a:defRPr>
      </a:lvl1pPr>
      <a:lvl2pPr marL="471488" indent="-130969" algn="l" rtl="0" eaLnBrk="1" fontAlgn="base" hangingPunct="1">
        <a:lnSpc>
          <a:spcPct val="109000"/>
        </a:lnSpc>
        <a:spcBef>
          <a:spcPct val="0"/>
        </a:spcBef>
        <a:spcAft>
          <a:spcPct val="0"/>
        </a:spcAft>
        <a:buFont typeface="Arial" pitchFamily="34" charset="0"/>
        <a:buChar char="•"/>
        <a:defRPr sz="1425">
          <a:solidFill>
            <a:srgbClr val="000000"/>
          </a:solidFill>
          <a:latin typeface="+mn-lt"/>
          <a:ea typeface="+mn-ea"/>
        </a:defRPr>
      </a:lvl2pPr>
      <a:lvl3pPr marL="670322" indent="-126206" algn="l" rtl="0" eaLnBrk="1" fontAlgn="base" hangingPunct="1">
        <a:lnSpc>
          <a:spcPct val="109000"/>
        </a:lnSpc>
        <a:spcBef>
          <a:spcPct val="0"/>
        </a:spcBef>
        <a:spcAft>
          <a:spcPct val="0"/>
        </a:spcAft>
        <a:buFont typeface="Calibri" pitchFamily="34" charset="0"/>
        <a:buChar char="‐"/>
        <a:defRPr>
          <a:solidFill>
            <a:srgbClr val="000000"/>
          </a:solidFill>
          <a:latin typeface="+mn-lt"/>
          <a:ea typeface="+mn-ea"/>
        </a:defRPr>
      </a:lvl3pPr>
      <a:lvl4pPr marL="873919" indent="-126206" algn="l" rtl="0" eaLnBrk="1" fontAlgn="base" hangingPunct="1">
        <a:lnSpc>
          <a:spcPct val="109000"/>
        </a:lnSpc>
        <a:spcBef>
          <a:spcPct val="0"/>
        </a:spcBef>
        <a:spcAft>
          <a:spcPct val="0"/>
        </a:spcAft>
        <a:buFont typeface="Wingdings 2" pitchFamily="18" charset="2"/>
        <a:buChar char=""/>
        <a:defRPr sz="1275">
          <a:solidFill>
            <a:srgbClr val="000000"/>
          </a:solidFill>
          <a:latin typeface="+mn-lt"/>
          <a:ea typeface="+mn-ea"/>
        </a:defRPr>
      </a:lvl4pPr>
      <a:lvl5pPr marL="1078706" indent="-134541" algn="l" rtl="0" eaLnBrk="1" fontAlgn="base" hangingPunct="1">
        <a:lnSpc>
          <a:spcPct val="109000"/>
        </a:lnSpc>
        <a:spcBef>
          <a:spcPct val="0"/>
        </a:spcBef>
        <a:spcAft>
          <a:spcPct val="0"/>
        </a:spcAft>
        <a:buFont typeface="Calibri" pitchFamily="34" charset="0"/>
        <a:buChar char="‐"/>
        <a:defRPr sz="1200">
          <a:solidFill>
            <a:srgbClr val="000000"/>
          </a:solidFill>
          <a:latin typeface="+mn-lt"/>
          <a:ea typeface="+mn-ea"/>
        </a:defRPr>
      </a:lvl5pPr>
      <a:lvl6pPr marL="14894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6pPr>
      <a:lvl7pPr marL="18323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7pPr>
      <a:lvl8pPr marL="21752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8pPr>
      <a:lvl9pPr marL="25181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9074" name="Rectangle 2"/>
          <p:cNvSpPr>
            <a:spLocks noGrp="1" noChangeArrowheads="1"/>
          </p:cNvSpPr>
          <p:nvPr>
            <p:ph type="title"/>
          </p:nvPr>
        </p:nvSpPr>
        <p:spPr bwMode="auto">
          <a:xfrm>
            <a:off x="298451" y="228375"/>
            <a:ext cx="7693825" cy="6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a:t>
            </a:r>
            <a:r>
              <a:rPr lang="en-US" dirty="0" smtClean="0"/>
              <a:t>title</a:t>
            </a:r>
            <a:endParaRPr lang="en-US" dirty="0"/>
          </a:p>
        </p:txBody>
      </p:sp>
      <p:sp>
        <p:nvSpPr>
          <p:cNvPr id="259075" name="Rectangle 3"/>
          <p:cNvSpPr>
            <a:spLocks noGrp="1" noChangeArrowheads="1"/>
          </p:cNvSpPr>
          <p:nvPr>
            <p:ph type="body" idx="1"/>
          </p:nvPr>
        </p:nvSpPr>
        <p:spPr bwMode="auto">
          <a:xfrm>
            <a:off x="298451" y="970242"/>
            <a:ext cx="7693825" cy="555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lgn="ctr" fontAlgn="base">
              <a:spcBef>
                <a:spcPct val="0"/>
              </a:spcBef>
              <a:spcAft>
                <a:spcPct val="0"/>
              </a:spcAft>
              <a:defRPr/>
            </a:pPr>
            <a:fld id="{CAE640C3-0938-3D4A-95DA-CD7D51D9AE22}" type="slidenum">
              <a:rPr lang="en-US"/>
              <a:pPr algn="ctr" fontAlgn="base">
                <a:spcBef>
                  <a:spcPct val="0"/>
                </a:spcBef>
                <a:spcAft>
                  <a:spcPct val="0"/>
                </a:spcAft>
                <a:defRPr/>
              </a:pPr>
              <a:t>‹#›</a:t>
            </a:fld>
            <a:endParaRPr lang="en-US"/>
          </a:p>
        </p:txBody>
      </p:sp>
      <p:sp>
        <p:nvSpPr>
          <p:cNvPr id="2" name="TextBox 1"/>
          <p:cNvSpPr txBox="1"/>
          <p:nvPr/>
        </p:nvSpPr>
        <p:spPr>
          <a:xfrm>
            <a:off x="9872101" y="1143001"/>
            <a:ext cx="184731" cy="253916"/>
          </a:xfrm>
          <a:prstGeom prst="rect">
            <a:avLst/>
          </a:prstGeom>
          <a:noFill/>
        </p:spPr>
        <p:txBody>
          <a:bodyPr wrap="none" rtlCol="0">
            <a:spAutoFit/>
          </a:bodyPr>
          <a:lstStyle/>
          <a:p>
            <a:pPr algn="ctr" fontAlgn="base">
              <a:spcBef>
                <a:spcPct val="0"/>
              </a:spcBef>
              <a:spcAft>
                <a:spcPct val="0"/>
              </a:spcAft>
            </a:pPr>
            <a:endParaRPr lang="en-US" sz="1050" dirty="0">
              <a:solidFill>
                <a:srgbClr val="000000"/>
              </a:solidFill>
            </a:endParaRPr>
          </a:p>
        </p:txBody>
      </p:sp>
    </p:spTree>
    <p:extLst>
      <p:ext uri="{BB962C8B-B14F-4D97-AF65-F5344CB8AC3E}">
        <p14:creationId xmlns:p14="http://schemas.microsoft.com/office/powerpoint/2010/main" val="14262969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Lst>
  <p:hf hdr="0" ftr="0"/>
  <p:txStyles>
    <p:titleStyle>
      <a:lvl1pPr algn="l" rtl="0" eaLnBrk="1" fontAlgn="base" hangingPunct="1">
        <a:lnSpc>
          <a:spcPct val="99000"/>
        </a:lnSpc>
        <a:spcBef>
          <a:spcPct val="0"/>
        </a:spcBef>
        <a:spcAft>
          <a:spcPct val="0"/>
        </a:spcAft>
        <a:defRPr sz="2700" b="1">
          <a:solidFill>
            <a:srgbClr val="CF142B"/>
          </a:solidFill>
          <a:latin typeface="+mj-lt"/>
          <a:ea typeface="+mj-ea"/>
          <a:cs typeface="+mj-cs"/>
        </a:defRPr>
      </a:lvl1pPr>
      <a:lvl2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2pPr>
      <a:lvl3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3pPr>
      <a:lvl4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4pPr>
      <a:lvl5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5pPr>
      <a:lvl6pPr marL="3429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6pPr>
      <a:lvl7pPr marL="6858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7pPr>
      <a:lvl8pPr marL="10287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8pPr>
      <a:lvl9pPr marL="13716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9pPr>
    </p:titleStyle>
    <p:bodyStyle>
      <a:lvl1pPr marL="0" indent="0" algn="l" rtl="0" eaLnBrk="1" fontAlgn="base" hangingPunct="1">
        <a:spcBef>
          <a:spcPct val="0"/>
        </a:spcBef>
        <a:spcAft>
          <a:spcPct val="0"/>
        </a:spcAft>
        <a:buFont typeface="Toyota Display" charset="0"/>
        <a:buNone/>
        <a:defRPr sz="1800" b="1">
          <a:solidFill>
            <a:srgbClr val="4D4F53"/>
          </a:solidFill>
          <a:latin typeface="+mn-lt"/>
          <a:ea typeface="+mn-ea"/>
          <a:cs typeface="+mn-cs"/>
        </a:defRPr>
      </a:lvl1pPr>
      <a:lvl2pPr marL="471488" indent="-130969" algn="l" rtl="0" eaLnBrk="1" fontAlgn="base" hangingPunct="1">
        <a:lnSpc>
          <a:spcPct val="109000"/>
        </a:lnSpc>
        <a:spcBef>
          <a:spcPct val="0"/>
        </a:spcBef>
        <a:spcAft>
          <a:spcPct val="0"/>
        </a:spcAft>
        <a:buFont typeface="Arial" pitchFamily="34" charset="0"/>
        <a:buChar char="•"/>
        <a:defRPr sz="1425">
          <a:solidFill>
            <a:srgbClr val="000000"/>
          </a:solidFill>
          <a:latin typeface="+mn-lt"/>
          <a:ea typeface="+mn-ea"/>
        </a:defRPr>
      </a:lvl2pPr>
      <a:lvl3pPr marL="670322" indent="-126206" algn="l" rtl="0" eaLnBrk="1" fontAlgn="base" hangingPunct="1">
        <a:lnSpc>
          <a:spcPct val="109000"/>
        </a:lnSpc>
        <a:spcBef>
          <a:spcPct val="0"/>
        </a:spcBef>
        <a:spcAft>
          <a:spcPct val="0"/>
        </a:spcAft>
        <a:buFont typeface="Calibri" pitchFamily="34" charset="0"/>
        <a:buChar char="‐"/>
        <a:defRPr>
          <a:solidFill>
            <a:srgbClr val="000000"/>
          </a:solidFill>
          <a:latin typeface="+mn-lt"/>
          <a:ea typeface="+mn-ea"/>
        </a:defRPr>
      </a:lvl3pPr>
      <a:lvl4pPr marL="873919" indent="-126206" algn="l" rtl="0" eaLnBrk="1" fontAlgn="base" hangingPunct="1">
        <a:lnSpc>
          <a:spcPct val="109000"/>
        </a:lnSpc>
        <a:spcBef>
          <a:spcPct val="0"/>
        </a:spcBef>
        <a:spcAft>
          <a:spcPct val="0"/>
        </a:spcAft>
        <a:buFont typeface="Wingdings 2" pitchFamily="18" charset="2"/>
        <a:buChar char=""/>
        <a:defRPr sz="1275">
          <a:solidFill>
            <a:srgbClr val="000000"/>
          </a:solidFill>
          <a:latin typeface="+mn-lt"/>
          <a:ea typeface="+mn-ea"/>
        </a:defRPr>
      </a:lvl4pPr>
      <a:lvl5pPr marL="1078706" indent="-134541" algn="l" rtl="0" eaLnBrk="1" fontAlgn="base" hangingPunct="1">
        <a:lnSpc>
          <a:spcPct val="109000"/>
        </a:lnSpc>
        <a:spcBef>
          <a:spcPct val="0"/>
        </a:spcBef>
        <a:spcAft>
          <a:spcPct val="0"/>
        </a:spcAft>
        <a:buFont typeface="Calibri" pitchFamily="34" charset="0"/>
        <a:buChar char="‐"/>
        <a:defRPr sz="1200">
          <a:solidFill>
            <a:srgbClr val="000000"/>
          </a:solidFill>
          <a:latin typeface="+mn-lt"/>
          <a:ea typeface="+mn-ea"/>
        </a:defRPr>
      </a:lvl5pPr>
      <a:lvl6pPr marL="14894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6pPr>
      <a:lvl7pPr marL="18323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7pPr>
      <a:lvl8pPr marL="21752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8pPr>
      <a:lvl9pPr marL="25181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9074" name="Rectangle 2"/>
          <p:cNvSpPr>
            <a:spLocks noGrp="1" noChangeArrowheads="1"/>
          </p:cNvSpPr>
          <p:nvPr>
            <p:ph type="title"/>
          </p:nvPr>
        </p:nvSpPr>
        <p:spPr bwMode="auto">
          <a:xfrm>
            <a:off x="298451" y="228375"/>
            <a:ext cx="7693825" cy="6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a:t>
            </a:r>
            <a:r>
              <a:rPr lang="en-US" dirty="0" smtClean="0"/>
              <a:t>title</a:t>
            </a:r>
            <a:endParaRPr lang="en-US" dirty="0"/>
          </a:p>
        </p:txBody>
      </p:sp>
      <p:sp>
        <p:nvSpPr>
          <p:cNvPr id="259075" name="Rectangle 3"/>
          <p:cNvSpPr>
            <a:spLocks noGrp="1" noChangeArrowheads="1"/>
          </p:cNvSpPr>
          <p:nvPr>
            <p:ph type="body" idx="1"/>
          </p:nvPr>
        </p:nvSpPr>
        <p:spPr bwMode="auto">
          <a:xfrm>
            <a:off x="298451" y="970242"/>
            <a:ext cx="7693825" cy="555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lgn="ctr" fontAlgn="base">
              <a:spcBef>
                <a:spcPct val="0"/>
              </a:spcBef>
              <a:spcAft>
                <a:spcPct val="0"/>
              </a:spcAft>
              <a:defRPr/>
            </a:pPr>
            <a:fld id="{CAE640C3-0938-3D4A-95DA-CD7D51D9AE22}" type="slidenum">
              <a:rPr lang="en-US"/>
              <a:pPr algn="ctr" fontAlgn="base">
                <a:spcBef>
                  <a:spcPct val="0"/>
                </a:spcBef>
                <a:spcAft>
                  <a:spcPct val="0"/>
                </a:spcAft>
                <a:defRPr/>
              </a:pPr>
              <a:t>‹#›</a:t>
            </a:fld>
            <a:endParaRPr lang="en-US"/>
          </a:p>
        </p:txBody>
      </p:sp>
      <p:sp>
        <p:nvSpPr>
          <p:cNvPr id="2" name="TextBox 1"/>
          <p:cNvSpPr txBox="1"/>
          <p:nvPr/>
        </p:nvSpPr>
        <p:spPr>
          <a:xfrm>
            <a:off x="9872101" y="1143001"/>
            <a:ext cx="184731" cy="253916"/>
          </a:xfrm>
          <a:prstGeom prst="rect">
            <a:avLst/>
          </a:prstGeom>
          <a:noFill/>
        </p:spPr>
        <p:txBody>
          <a:bodyPr wrap="none" rtlCol="0">
            <a:spAutoFit/>
          </a:bodyPr>
          <a:lstStyle/>
          <a:p>
            <a:pPr algn="ctr" fontAlgn="base">
              <a:spcBef>
                <a:spcPct val="0"/>
              </a:spcBef>
              <a:spcAft>
                <a:spcPct val="0"/>
              </a:spcAft>
            </a:pPr>
            <a:endParaRPr lang="en-US" sz="1050" dirty="0">
              <a:solidFill>
                <a:srgbClr val="000000"/>
              </a:solidFill>
            </a:endParaRPr>
          </a:p>
        </p:txBody>
      </p:sp>
    </p:spTree>
    <p:extLst>
      <p:ext uri="{BB962C8B-B14F-4D97-AF65-F5344CB8AC3E}">
        <p14:creationId xmlns:p14="http://schemas.microsoft.com/office/powerpoint/2010/main" val="14745509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Lst>
  <p:hf hdr="0" ftr="0"/>
  <p:txStyles>
    <p:titleStyle>
      <a:lvl1pPr algn="l" rtl="0" eaLnBrk="1" fontAlgn="base" hangingPunct="1">
        <a:lnSpc>
          <a:spcPct val="99000"/>
        </a:lnSpc>
        <a:spcBef>
          <a:spcPct val="0"/>
        </a:spcBef>
        <a:spcAft>
          <a:spcPct val="0"/>
        </a:spcAft>
        <a:defRPr sz="2700" b="1">
          <a:solidFill>
            <a:srgbClr val="CF142B"/>
          </a:solidFill>
          <a:latin typeface="+mj-lt"/>
          <a:ea typeface="+mj-ea"/>
          <a:cs typeface="+mj-cs"/>
        </a:defRPr>
      </a:lvl1pPr>
      <a:lvl2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2pPr>
      <a:lvl3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3pPr>
      <a:lvl4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4pPr>
      <a:lvl5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5pPr>
      <a:lvl6pPr marL="3429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6pPr>
      <a:lvl7pPr marL="6858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7pPr>
      <a:lvl8pPr marL="10287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8pPr>
      <a:lvl9pPr marL="13716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9pPr>
    </p:titleStyle>
    <p:bodyStyle>
      <a:lvl1pPr marL="0" indent="0" algn="l" rtl="0" eaLnBrk="1" fontAlgn="base" hangingPunct="1">
        <a:spcBef>
          <a:spcPct val="0"/>
        </a:spcBef>
        <a:spcAft>
          <a:spcPct val="0"/>
        </a:spcAft>
        <a:buFont typeface="Toyota Display" charset="0"/>
        <a:buNone/>
        <a:defRPr sz="1800" b="1">
          <a:solidFill>
            <a:srgbClr val="4D4F53"/>
          </a:solidFill>
          <a:latin typeface="+mn-lt"/>
          <a:ea typeface="+mn-ea"/>
          <a:cs typeface="+mn-cs"/>
        </a:defRPr>
      </a:lvl1pPr>
      <a:lvl2pPr marL="471488" indent="-130969" algn="l" rtl="0" eaLnBrk="1" fontAlgn="base" hangingPunct="1">
        <a:lnSpc>
          <a:spcPct val="109000"/>
        </a:lnSpc>
        <a:spcBef>
          <a:spcPct val="0"/>
        </a:spcBef>
        <a:spcAft>
          <a:spcPct val="0"/>
        </a:spcAft>
        <a:buFont typeface="Arial" pitchFamily="34" charset="0"/>
        <a:buChar char="•"/>
        <a:defRPr sz="1425">
          <a:solidFill>
            <a:srgbClr val="000000"/>
          </a:solidFill>
          <a:latin typeface="+mn-lt"/>
          <a:ea typeface="+mn-ea"/>
        </a:defRPr>
      </a:lvl2pPr>
      <a:lvl3pPr marL="670322" indent="-126206" algn="l" rtl="0" eaLnBrk="1" fontAlgn="base" hangingPunct="1">
        <a:lnSpc>
          <a:spcPct val="109000"/>
        </a:lnSpc>
        <a:spcBef>
          <a:spcPct val="0"/>
        </a:spcBef>
        <a:spcAft>
          <a:spcPct val="0"/>
        </a:spcAft>
        <a:buFont typeface="Calibri" pitchFamily="34" charset="0"/>
        <a:buChar char="‐"/>
        <a:defRPr>
          <a:solidFill>
            <a:srgbClr val="000000"/>
          </a:solidFill>
          <a:latin typeface="+mn-lt"/>
          <a:ea typeface="+mn-ea"/>
        </a:defRPr>
      </a:lvl3pPr>
      <a:lvl4pPr marL="873919" indent="-126206" algn="l" rtl="0" eaLnBrk="1" fontAlgn="base" hangingPunct="1">
        <a:lnSpc>
          <a:spcPct val="109000"/>
        </a:lnSpc>
        <a:spcBef>
          <a:spcPct val="0"/>
        </a:spcBef>
        <a:spcAft>
          <a:spcPct val="0"/>
        </a:spcAft>
        <a:buFont typeface="Wingdings 2" pitchFamily="18" charset="2"/>
        <a:buChar char=""/>
        <a:defRPr sz="1275">
          <a:solidFill>
            <a:srgbClr val="000000"/>
          </a:solidFill>
          <a:latin typeface="+mn-lt"/>
          <a:ea typeface="+mn-ea"/>
        </a:defRPr>
      </a:lvl4pPr>
      <a:lvl5pPr marL="1078706" indent="-134541" algn="l" rtl="0" eaLnBrk="1" fontAlgn="base" hangingPunct="1">
        <a:lnSpc>
          <a:spcPct val="109000"/>
        </a:lnSpc>
        <a:spcBef>
          <a:spcPct val="0"/>
        </a:spcBef>
        <a:spcAft>
          <a:spcPct val="0"/>
        </a:spcAft>
        <a:buFont typeface="Calibri" pitchFamily="34" charset="0"/>
        <a:buChar char="‐"/>
        <a:defRPr sz="1200">
          <a:solidFill>
            <a:srgbClr val="000000"/>
          </a:solidFill>
          <a:latin typeface="+mn-lt"/>
          <a:ea typeface="+mn-ea"/>
        </a:defRPr>
      </a:lvl5pPr>
      <a:lvl6pPr marL="14894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6pPr>
      <a:lvl7pPr marL="18323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7pPr>
      <a:lvl8pPr marL="21752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8pPr>
      <a:lvl9pPr marL="25181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59074" name="Rectangle 2"/>
          <p:cNvSpPr>
            <a:spLocks noGrp="1" noChangeArrowheads="1"/>
          </p:cNvSpPr>
          <p:nvPr>
            <p:ph type="title"/>
          </p:nvPr>
        </p:nvSpPr>
        <p:spPr bwMode="auto">
          <a:xfrm>
            <a:off x="298451" y="228375"/>
            <a:ext cx="7693825" cy="68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a:t>
            </a:r>
            <a:r>
              <a:rPr lang="en-US" dirty="0" smtClean="0"/>
              <a:t>title</a:t>
            </a:r>
            <a:endParaRPr lang="en-US" dirty="0"/>
          </a:p>
        </p:txBody>
      </p:sp>
      <p:sp>
        <p:nvSpPr>
          <p:cNvPr id="259075" name="Rectangle 3"/>
          <p:cNvSpPr>
            <a:spLocks noGrp="1" noChangeArrowheads="1"/>
          </p:cNvSpPr>
          <p:nvPr>
            <p:ph type="body" idx="1"/>
          </p:nvPr>
        </p:nvSpPr>
        <p:spPr bwMode="auto">
          <a:xfrm>
            <a:off x="298451" y="970242"/>
            <a:ext cx="7693825" cy="555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6"/>
          <p:cNvSpPr>
            <a:spLocks noGrp="1" noChangeArrowheads="1"/>
          </p:cNvSpPr>
          <p:nvPr>
            <p:ph type="sldNum" sz="quarter" idx="4"/>
          </p:nvPr>
        </p:nvSpPr>
        <p:spPr bwMode="auto">
          <a:xfrm>
            <a:off x="96031" y="6585632"/>
            <a:ext cx="277813" cy="231775"/>
          </a:xfrm>
          <a:prstGeom prst="rect">
            <a:avLst/>
          </a:prstGeom>
          <a:noFill/>
          <a:ln>
            <a:noFill/>
          </a:ln>
          <a:effectLst/>
          <a:extLst/>
        </p:spPr>
        <p:txBody>
          <a:bodyPr vert="horz" wrap="square" lIns="0" tIns="0" rIns="0" bIns="0" numCol="1" anchor="t" anchorCtr="0" compatLnSpc="1">
            <a:prstTxWarp prst="textNoShape">
              <a:avLst/>
            </a:prstTxWarp>
          </a:bodyPr>
          <a:lstStyle>
            <a:lvl1pPr>
              <a:defRPr sz="750" smtClean="0">
                <a:solidFill>
                  <a:srgbClr val="4D4F53"/>
                </a:solidFill>
              </a:defRPr>
            </a:lvl1pPr>
          </a:lstStyle>
          <a:p>
            <a:pPr algn="ctr" fontAlgn="base">
              <a:spcBef>
                <a:spcPct val="0"/>
              </a:spcBef>
              <a:spcAft>
                <a:spcPct val="0"/>
              </a:spcAft>
              <a:defRPr/>
            </a:pPr>
            <a:fld id="{CAE640C3-0938-3D4A-95DA-CD7D51D9AE22}" type="slidenum">
              <a:rPr lang="en-US"/>
              <a:pPr algn="ctr" fontAlgn="base">
                <a:spcBef>
                  <a:spcPct val="0"/>
                </a:spcBef>
                <a:spcAft>
                  <a:spcPct val="0"/>
                </a:spcAft>
                <a:defRPr/>
              </a:pPr>
              <a:t>‹#›</a:t>
            </a:fld>
            <a:endParaRPr lang="en-US"/>
          </a:p>
        </p:txBody>
      </p:sp>
      <p:sp>
        <p:nvSpPr>
          <p:cNvPr id="2" name="TextBox 1"/>
          <p:cNvSpPr txBox="1"/>
          <p:nvPr/>
        </p:nvSpPr>
        <p:spPr>
          <a:xfrm>
            <a:off x="9872101" y="1143001"/>
            <a:ext cx="184731" cy="253916"/>
          </a:xfrm>
          <a:prstGeom prst="rect">
            <a:avLst/>
          </a:prstGeom>
          <a:noFill/>
        </p:spPr>
        <p:txBody>
          <a:bodyPr wrap="none" rtlCol="0">
            <a:spAutoFit/>
          </a:bodyPr>
          <a:lstStyle/>
          <a:p>
            <a:pPr algn="ctr" fontAlgn="base">
              <a:spcBef>
                <a:spcPct val="0"/>
              </a:spcBef>
              <a:spcAft>
                <a:spcPct val="0"/>
              </a:spcAft>
            </a:pPr>
            <a:endParaRPr lang="en-US" sz="1050" dirty="0">
              <a:solidFill>
                <a:srgbClr val="000000"/>
              </a:solidFill>
            </a:endParaRPr>
          </a:p>
        </p:txBody>
      </p:sp>
    </p:spTree>
    <p:extLst>
      <p:ext uri="{BB962C8B-B14F-4D97-AF65-F5344CB8AC3E}">
        <p14:creationId xmlns:p14="http://schemas.microsoft.com/office/powerpoint/2010/main" val="38035070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Lst>
  <p:hf hdr="0" ftr="0"/>
  <p:txStyles>
    <p:titleStyle>
      <a:lvl1pPr algn="l" rtl="0" eaLnBrk="1" fontAlgn="base" hangingPunct="1">
        <a:lnSpc>
          <a:spcPct val="99000"/>
        </a:lnSpc>
        <a:spcBef>
          <a:spcPct val="0"/>
        </a:spcBef>
        <a:spcAft>
          <a:spcPct val="0"/>
        </a:spcAft>
        <a:defRPr sz="2700" b="1">
          <a:solidFill>
            <a:srgbClr val="CF142B"/>
          </a:solidFill>
          <a:latin typeface="+mj-lt"/>
          <a:ea typeface="+mj-ea"/>
          <a:cs typeface="+mj-cs"/>
        </a:defRPr>
      </a:lvl1pPr>
      <a:lvl2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2pPr>
      <a:lvl3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3pPr>
      <a:lvl4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4pPr>
      <a:lvl5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5pPr>
      <a:lvl6pPr marL="3429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6pPr>
      <a:lvl7pPr marL="6858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7pPr>
      <a:lvl8pPr marL="10287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8pPr>
      <a:lvl9pPr marL="13716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9pPr>
    </p:titleStyle>
    <p:bodyStyle>
      <a:lvl1pPr marL="0" indent="0" algn="l" rtl="0" eaLnBrk="1" fontAlgn="base" hangingPunct="1">
        <a:spcBef>
          <a:spcPct val="0"/>
        </a:spcBef>
        <a:spcAft>
          <a:spcPct val="0"/>
        </a:spcAft>
        <a:buFont typeface="Toyota Display" charset="0"/>
        <a:buNone/>
        <a:defRPr sz="1800" b="1">
          <a:solidFill>
            <a:srgbClr val="4D4F53"/>
          </a:solidFill>
          <a:latin typeface="+mn-lt"/>
          <a:ea typeface="+mn-ea"/>
          <a:cs typeface="+mn-cs"/>
        </a:defRPr>
      </a:lvl1pPr>
      <a:lvl2pPr marL="471488" indent="-130969" algn="l" rtl="0" eaLnBrk="1" fontAlgn="base" hangingPunct="1">
        <a:lnSpc>
          <a:spcPct val="109000"/>
        </a:lnSpc>
        <a:spcBef>
          <a:spcPct val="0"/>
        </a:spcBef>
        <a:spcAft>
          <a:spcPct val="0"/>
        </a:spcAft>
        <a:buFont typeface="Arial" pitchFamily="34" charset="0"/>
        <a:buChar char="•"/>
        <a:defRPr sz="1425">
          <a:solidFill>
            <a:srgbClr val="000000"/>
          </a:solidFill>
          <a:latin typeface="+mn-lt"/>
          <a:ea typeface="+mn-ea"/>
        </a:defRPr>
      </a:lvl2pPr>
      <a:lvl3pPr marL="670322" indent="-126206" algn="l" rtl="0" eaLnBrk="1" fontAlgn="base" hangingPunct="1">
        <a:lnSpc>
          <a:spcPct val="109000"/>
        </a:lnSpc>
        <a:spcBef>
          <a:spcPct val="0"/>
        </a:spcBef>
        <a:spcAft>
          <a:spcPct val="0"/>
        </a:spcAft>
        <a:buFont typeface="Calibri" pitchFamily="34" charset="0"/>
        <a:buChar char="‐"/>
        <a:defRPr>
          <a:solidFill>
            <a:srgbClr val="000000"/>
          </a:solidFill>
          <a:latin typeface="+mn-lt"/>
          <a:ea typeface="+mn-ea"/>
        </a:defRPr>
      </a:lvl3pPr>
      <a:lvl4pPr marL="873919" indent="-126206" algn="l" rtl="0" eaLnBrk="1" fontAlgn="base" hangingPunct="1">
        <a:lnSpc>
          <a:spcPct val="109000"/>
        </a:lnSpc>
        <a:spcBef>
          <a:spcPct val="0"/>
        </a:spcBef>
        <a:spcAft>
          <a:spcPct val="0"/>
        </a:spcAft>
        <a:buFont typeface="Wingdings 2" pitchFamily="18" charset="2"/>
        <a:buChar char=""/>
        <a:defRPr sz="1275">
          <a:solidFill>
            <a:srgbClr val="000000"/>
          </a:solidFill>
          <a:latin typeface="+mn-lt"/>
          <a:ea typeface="+mn-ea"/>
        </a:defRPr>
      </a:lvl4pPr>
      <a:lvl5pPr marL="1078706" indent="-134541" algn="l" rtl="0" eaLnBrk="1" fontAlgn="base" hangingPunct="1">
        <a:lnSpc>
          <a:spcPct val="109000"/>
        </a:lnSpc>
        <a:spcBef>
          <a:spcPct val="0"/>
        </a:spcBef>
        <a:spcAft>
          <a:spcPct val="0"/>
        </a:spcAft>
        <a:buFont typeface="Calibri" pitchFamily="34" charset="0"/>
        <a:buChar char="‐"/>
        <a:defRPr sz="1200">
          <a:solidFill>
            <a:srgbClr val="000000"/>
          </a:solidFill>
          <a:latin typeface="+mn-lt"/>
          <a:ea typeface="+mn-ea"/>
        </a:defRPr>
      </a:lvl5pPr>
      <a:lvl6pPr marL="14894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6pPr>
      <a:lvl7pPr marL="18323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7pPr>
      <a:lvl8pPr marL="21752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8pPr>
      <a:lvl9pPr marL="2518172" indent="-202406" algn="l" rtl="0" eaLnBrk="1" fontAlgn="base" hangingPunct="1">
        <a:lnSpc>
          <a:spcPct val="109000"/>
        </a:lnSpc>
        <a:spcBef>
          <a:spcPct val="0"/>
        </a:spcBef>
        <a:spcAft>
          <a:spcPct val="0"/>
        </a:spcAft>
        <a:buFont typeface="Toyota Display" charset="0"/>
        <a:buChar char="—"/>
        <a:defRPr>
          <a:solidFill>
            <a:srgbClr val="000000"/>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g"/><Relationship Id="rId1" Type="http://schemas.openxmlformats.org/officeDocument/2006/relationships/slideLayout" Target="../slideLayouts/slideLayout104.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4.xml"/><Relationship Id="rId5" Type="http://schemas.openxmlformats.org/officeDocument/2006/relationships/image" Target="../media/image46.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8.png"/><Relationship Id="rId7" Type="http://schemas.openxmlformats.org/officeDocument/2006/relationships/image" Target="../media/image37.jpg"/><Relationship Id="rId2" Type="http://schemas.openxmlformats.org/officeDocument/2006/relationships/image" Target="../media/image47.png"/><Relationship Id="rId1" Type="http://schemas.openxmlformats.org/officeDocument/2006/relationships/slideLayout" Target="../slideLayouts/slideLayout107.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58.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84.xml"/><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4.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5.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22.jpeg"/><Relationship Id="rId5" Type="http://schemas.microsoft.com/office/2007/relationships/hdphoto" Target="../media/hdphoto3.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35.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236" y="1286614"/>
            <a:ext cx="6518129" cy="616744"/>
          </a:xfrm>
        </p:spPr>
        <p:txBody>
          <a:bodyPr/>
          <a:lstStyle/>
          <a:p>
            <a:r>
              <a:rPr lang="en-GB" dirty="0" err="1" smtClean="0"/>
              <a:t>DiagBox</a:t>
            </a:r>
            <a:r>
              <a:rPr lang="en-GB" dirty="0" smtClean="0"/>
              <a:t> for Toyota-Installation guide</a:t>
            </a:r>
            <a:endParaRPr lang="en-GB" dirty="0"/>
          </a:p>
        </p:txBody>
      </p:sp>
      <p:grpSp>
        <p:nvGrpSpPr>
          <p:cNvPr id="6" name="Group 5"/>
          <p:cNvGrpSpPr>
            <a:grpSpLocks noChangeAspect="1"/>
          </p:cNvGrpSpPr>
          <p:nvPr/>
        </p:nvGrpSpPr>
        <p:grpSpPr>
          <a:xfrm>
            <a:off x="4640765" y="2519227"/>
            <a:ext cx="3695773" cy="2216739"/>
            <a:chOff x="1780035" y="1754845"/>
            <a:chExt cx="5952898" cy="3570572"/>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035" y="1754845"/>
              <a:ext cx="5952898" cy="35705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25744" b="77233" l="13000" r="87500">
                          <a14:foregroundMark x1="70375" y1="58494" x2="70375" y2="58494"/>
                        </a14:backgroundRemoval>
                      </a14:imgEffect>
                    </a14:imgLayer>
                  </a14:imgProps>
                </a:ext>
                <a:ext uri="{28A0092B-C50C-407E-A947-70E740481C1C}">
                  <a14:useLocalDpi xmlns:a14="http://schemas.microsoft.com/office/drawing/2010/main" val="0"/>
                </a:ext>
              </a:extLst>
            </a:blip>
            <a:srcRect l="12886" t="25285" r="12588" b="23492"/>
            <a:stretch/>
          </p:blipFill>
          <p:spPr>
            <a:xfrm>
              <a:off x="3749115" y="3013950"/>
              <a:ext cx="3532186" cy="16957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pic>
        <p:nvPicPr>
          <p:cNvPr id="22" name="Picture 6" descr="http://www.drewtech.com/images/mg_bt_.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foregroundMark x1="47000" y1="49597" x2="47000" y2="49597"/>
                        <a14:foregroundMark x1="25000" y1="35484" x2="25000" y2="35484"/>
                        <a14:backgroundMark x1="76500" y1="30242" x2="76500" y2="30242"/>
                        <a14:backgroundMark x1="69500" y1="69355" x2="69500" y2="69355"/>
                      </a14:backgroundRemoval>
                    </a14:imgEffect>
                    <a14:imgEffect>
                      <a14:sharpenSoften amount="-25000"/>
                    </a14:imgEffect>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rcRect l="38593"/>
          <a:stretch/>
        </p:blipFill>
        <p:spPr bwMode="auto">
          <a:xfrm rot="6761209" flipH="1">
            <a:off x="3102316" y="3651171"/>
            <a:ext cx="398573" cy="804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www.drewtech.com/images/mg_bt_.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foregroundMark x1="47000" y1="49597" x2="47000" y2="49597"/>
                        <a14:foregroundMark x1="25000" y1="35484" x2="25000" y2="35484"/>
                        <a14:backgroundMark x1="76500" y1="30242" x2="76500" y2="30242"/>
                        <a14:backgroundMark x1="69500" y1="69355" x2="69500" y2="69355"/>
                      </a14:backgroundRemoval>
                    </a14:imgEffect>
                    <a14:imgEffect>
                      <a14:sharpenSoften amount="-25000"/>
                    </a14:imgEffect>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rcRect r="60909"/>
          <a:stretch/>
        </p:blipFill>
        <p:spPr bwMode="auto">
          <a:xfrm rot="13400969">
            <a:off x="3325570" y="4209734"/>
            <a:ext cx="178082" cy="564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932" y="2124386"/>
            <a:ext cx="4006385" cy="3006422"/>
          </a:xfrm>
          <a:prstGeom prst="rect">
            <a:avLst/>
          </a:prstGeom>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34766" y="2965370"/>
            <a:ext cx="1380990" cy="3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251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Step 6: Input your credentials </a:t>
            </a:r>
            <a:endParaRPr lang="en-GB"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10</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438" y="1409749"/>
            <a:ext cx="8599487" cy="4384577"/>
          </a:xfrm>
        </p:spPr>
      </p:pic>
    </p:spTree>
    <p:extLst>
      <p:ext uri="{BB962C8B-B14F-4D97-AF65-F5344CB8AC3E}">
        <p14:creationId xmlns:p14="http://schemas.microsoft.com/office/powerpoint/2010/main" val="1265767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Activation and de-activation: mandatory steps</a:t>
            </a:r>
            <a:endParaRPr lang="en-GB"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a:pPr>
                <a:defRPr/>
              </a:pPr>
              <a:t>11</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61" y="3475609"/>
            <a:ext cx="2160270" cy="1033463"/>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70" y="2336807"/>
            <a:ext cx="970514" cy="970514"/>
          </a:xfrm>
          <a:prstGeom prst="rect">
            <a:avLst/>
          </a:prstGeom>
        </p:spPr>
      </p:pic>
      <p:sp>
        <p:nvSpPr>
          <p:cNvPr id="9" name="TextBox 8"/>
          <p:cNvSpPr txBox="1"/>
          <p:nvPr/>
        </p:nvSpPr>
        <p:spPr>
          <a:xfrm>
            <a:off x="110318" y="4650466"/>
            <a:ext cx="2089957" cy="253916"/>
          </a:xfrm>
          <a:prstGeom prst="rect">
            <a:avLst/>
          </a:prstGeom>
          <a:solidFill>
            <a:srgbClr val="FFFF99"/>
          </a:solidFill>
          <a:ln w="22225">
            <a:solidFill>
              <a:srgbClr val="FFFF00">
                <a:alpha val="99000"/>
              </a:srgbClr>
            </a:solidFill>
          </a:ln>
        </p:spPr>
        <p:txBody>
          <a:bodyPr wrap="square" rtlCol="0">
            <a:spAutoFit/>
          </a:bodyPr>
          <a:lstStyle/>
          <a:p>
            <a:pPr algn="ctr" fontAlgn="base">
              <a:spcBef>
                <a:spcPct val="0"/>
              </a:spcBef>
              <a:spcAft>
                <a:spcPct val="0"/>
              </a:spcAft>
            </a:pPr>
            <a:r>
              <a:rPr lang="nl-BE" sz="1050" dirty="0">
                <a:solidFill>
                  <a:srgbClr val="000000"/>
                </a:solidFill>
              </a:rPr>
              <a:t>X (# active users)&lt; 300</a:t>
            </a:r>
            <a:endParaRPr lang="en-GB" sz="1050" dirty="0">
              <a:solidFill>
                <a:srgbClr val="000000"/>
              </a:solidFill>
            </a:endParaRPr>
          </a:p>
        </p:txBody>
      </p:sp>
      <p:pic>
        <p:nvPicPr>
          <p:cNvPr id="5124" name="Picture 4" descr="https://encrypted-tbn2.gstatic.com/images?q=tbn:ANd9GcTIbY4MSt-VQ1vQBqSf3RYgOtymxyUsGoPunYv3Mr-mZBqh9u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983" y="4609631"/>
            <a:ext cx="1267614" cy="12676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azcloudhost.net/wp-content/themes/hosting-deluxe/images/vps/full-root-access-0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956" y="4786792"/>
            <a:ext cx="1507175" cy="1130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5491" y="2148170"/>
            <a:ext cx="1477847" cy="1477847"/>
          </a:xfrm>
          <a:prstGeom prst="rect">
            <a:avLst/>
          </a:prstGeom>
        </p:spPr>
      </p:pic>
      <p:sp>
        <p:nvSpPr>
          <p:cNvPr id="11" name="Right Arrow 10"/>
          <p:cNvSpPr/>
          <p:nvPr/>
        </p:nvSpPr>
        <p:spPr bwMode="auto">
          <a:xfrm>
            <a:off x="1707356" y="2148170"/>
            <a:ext cx="842963" cy="428625"/>
          </a:xfrm>
          <a:prstGeom prst="rightArrow">
            <a:avLst/>
          </a:pr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
        <p:nvSpPr>
          <p:cNvPr id="12" name="Rectangle 11"/>
          <p:cNvSpPr/>
          <p:nvPr/>
        </p:nvSpPr>
        <p:spPr bwMode="auto">
          <a:xfrm>
            <a:off x="4492433" y="2053972"/>
            <a:ext cx="103670" cy="3755969"/>
          </a:xfrm>
          <a:prstGeom prst="rect">
            <a:avLst/>
          </a:pr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pic>
        <p:nvPicPr>
          <p:cNvPr id="16" name="Picture 2" descr="http://i45.tinypic.com/el8o6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0016" y="5045254"/>
            <a:ext cx="1301270" cy="306728"/>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bwMode="auto">
          <a:xfrm rot="5400000">
            <a:off x="3174844" y="3758914"/>
            <a:ext cx="694418" cy="428625"/>
          </a:xfrm>
          <a:prstGeom prst="rightArrow">
            <a:avLst/>
          </a:pr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
        <p:nvSpPr>
          <p:cNvPr id="18" name="TextBox 17"/>
          <p:cNvSpPr txBox="1"/>
          <p:nvPr/>
        </p:nvSpPr>
        <p:spPr>
          <a:xfrm>
            <a:off x="3157347" y="4648793"/>
            <a:ext cx="814387" cy="253916"/>
          </a:xfrm>
          <a:prstGeom prst="rect">
            <a:avLst/>
          </a:prstGeom>
          <a:solidFill>
            <a:srgbClr val="FFCC99"/>
          </a:solidFill>
          <a:ln w="15875">
            <a:solidFill>
              <a:srgbClr val="FF9933">
                <a:alpha val="98824"/>
              </a:srgbClr>
            </a:solidFill>
          </a:ln>
        </p:spPr>
        <p:txBody>
          <a:bodyPr wrap="square" rtlCol="0">
            <a:spAutoFit/>
          </a:bodyPr>
          <a:lstStyle/>
          <a:p>
            <a:pPr algn="ctr" fontAlgn="base">
              <a:spcBef>
                <a:spcPct val="0"/>
              </a:spcBef>
              <a:spcAft>
                <a:spcPct val="0"/>
              </a:spcAft>
            </a:pPr>
            <a:r>
              <a:rPr lang="nl-BE" sz="1050" dirty="0">
                <a:solidFill>
                  <a:srgbClr val="000000"/>
                </a:solidFill>
              </a:rPr>
              <a:t>X+1 </a:t>
            </a:r>
            <a:endParaRPr lang="en-GB" sz="1050" dirty="0">
              <a:solidFill>
                <a:srgbClr val="000000"/>
              </a:solidFill>
            </a:endParaRPr>
          </a:p>
        </p:txBody>
      </p:sp>
      <p:pic>
        <p:nvPicPr>
          <p:cNvPr id="21" name="Content Placeholder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731272" y="3719794"/>
            <a:ext cx="2160270"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082" y="2580993"/>
            <a:ext cx="970514" cy="970514"/>
          </a:xfrm>
          <a:prstGeom prst="rect">
            <a:avLst/>
          </a:prstGeom>
        </p:spPr>
      </p:pic>
      <p:sp>
        <p:nvSpPr>
          <p:cNvPr id="23" name="TextBox 22"/>
          <p:cNvSpPr txBox="1"/>
          <p:nvPr/>
        </p:nvSpPr>
        <p:spPr>
          <a:xfrm>
            <a:off x="5187719" y="4929838"/>
            <a:ext cx="1039877" cy="253916"/>
          </a:xfrm>
          <a:prstGeom prst="rect">
            <a:avLst/>
          </a:prstGeom>
          <a:gradFill>
            <a:gsLst>
              <a:gs pos="0">
                <a:schemeClr val="accent1">
                  <a:tint val="100000"/>
                  <a:shade val="100000"/>
                  <a:satMod val="130000"/>
                </a:schemeClr>
              </a:gs>
              <a:gs pos="100000">
                <a:schemeClr val="accent1">
                  <a:tint val="50000"/>
                  <a:shade val="100000"/>
                  <a:satMod val="350000"/>
                </a:schemeClr>
              </a:gs>
            </a:gsLst>
            <a:lin ang="16200000" scaled="0"/>
          </a:gradFill>
          <a:ln w="15875">
            <a:solidFill>
              <a:srgbClr val="A80009">
                <a:alpha val="99000"/>
              </a:srgbClr>
            </a:solidFill>
          </a:ln>
        </p:spPr>
        <p:txBody>
          <a:bodyPr wrap="square" rtlCol="0">
            <a:spAutoFit/>
          </a:bodyPr>
          <a:lstStyle/>
          <a:p>
            <a:pPr algn="ctr" fontAlgn="base">
              <a:spcBef>
                <a:spcPct val="0"/>
              </a:spcBef>
              <a:spcAft>
                <a:spcPct val="0"/>
              </a:spcAft>
            </a:pPr>
            <a:r>
              <a:rPr lang="nl-BE" sz="1050" dirty="0">
                <a:solidFill>
                  <a:srgbClr val="000000"/>
                </a:solidFill>
              </a:rPr>
              <a:t>X = 300 users</a:t>
            </a:r>
            <a:endParaRPr lang="en-GB" sz="1050" dirty="0">
              <a:solidFill>
                <a:srgbClr val="000000"/>
              </a:solidFill>
            </a:endParaRPr>
          </a:p>
        </p:txBody>
      </p:sp>
      <p:sp>
        <p:nvSpPr>
          <p:cNvPr id="24" name="Right Arrow 23"/>
          <p:cNvSpPr/>
          <p:nvPr/>
        </p:nvSpPr>
        <p:spPr bwMode="auto">
          <a:xfrm>
            <a:off x="6370888" y="2340815"/>
            <a:ext cx="842963" cy="428625"/>
          </a:xfrm>
          <a:prstGeom prst="rightArrow">
            <a:avLst/>
          </a:pr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9196" y="2433391"/>
            <a:ext cx="1477847" cy="1477847"/>
          </a:xfrm>
          <a:prstGeom prst="rect">
            <a:avLst/>
          </a:prstGeom>
        </p:spPr>
      </p:pic>
      <p:sp>
        <p:nvSpPr>
          <p:cNvPr id="26" name="Right Arrow 25"/>
          <p:cNvSpPr/>
          <p:nvPr/>
        </p:nvSpPr>
        <p:spPr bwMode="auto">
          <a:xfrm rot="5400000">
            <a:off x="7866359" y="4048109"/>
            <a:ext cx="694418" cy="428625"/>
          </a:xfrm>
          <a:prstGeom prst="rightArrow">
            <a:avLst/>
          </a:prstGeom>
          <a:solidFill>
            <a:schemeClr val="accent1">
              <a:lumMod val="60000"/>
              <a:lumOff val="40000"/>
            </a:schemeClr>
          </a:solidFill>
          <a:ln w="6350" cap="flat" cmpd="sng" algn="ctr">
            <a:solidFill>
              <a:srgbClr val="4D4F53"/>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
        <p:nvSpPr>
          <p:cNvPr id="14" name="TextBox 13"/>
          <p:cNvSpPr txBox="1"/>
          <p:nvPr/>
        </p:nvSpPr>
        <p:spPr>
          <a:xfrm>
            <a:off x="698096" y="862337"/>
            <a:ext cx="8218947" cy="1169551"/>
          </a:xfrm>
          <a:prstGeom prst="rect">
            <a:avLst/>
          </a:prstGeom>
          <a:solidFill>
            <a:schemeClr val="accent1"/>
          </a:solidFill>
        </p:spPr>
        <p:txBody>
          <a:bodyPr wrap="square" rtlCol="0">
            <a:spAutoFit/>
          </a:bodyPr>
          <a:lstStyle/>
          <a:p>
            <a:pPr fontAlgn="base">
              <a:spcBef>
                <a:spcPct val="0"/>
              </a:spcBef>
              <a:spcAft>
                <a:spcPct val="0"/>
              </a:spcAft>
            </a:pPr>
            <a:r>
              <a:rPr lang="nl-BE" sz="1400" dirty="0">
                <a:solidFill>
                  <a:srgbClr val="FFFFFF"/>
                </a:solidFill>
              </a:rPr>
              <a:t>For using </a:t>
            </a:r>
            <a:r>
              <a:rPr lang="nl-BE" sz="1400" b="1" dirty="0">
                <a:solidFill>
                  <a:srgbClr val="FFFFFF"/>
                </a:solidFill>
              </a:rPr>
              <a:t>Diagbox</a:t>
            </a:r>
            <a:r>
              <a:rPr lang="nl-BE" sz="1400" dirty="0">
                <a:solidFill>
                  <a:srgbClr val="FFFFFF"/>
                </a:solidFill>
              </a:rPr>
              <a:t> users must activate it. But if total number of active </a:t>
            </a:r>
            <a:r>
              <a:rPr lang="nl-BE" sz="1400" dirty="0" smtClean="0">
                <a:solidFill>
                  <a:srgbClr val="FFFFFF"/>
                </a:solidFill>
              </a:rPr>
              <a:t>user (300) </a:t>
            </a:r>
            <a:r>
              <a:rPr lang="nl-BE" sz="1400" dirty="0">
                <a:solidFill>
                  <a:srgbClr val="FFFFFF"/>
                </a:solidFill>
              </a:rPr>
              <a:t>is reached, additional requests are not accepte ( code29</a:t>
            </a:r>
            <a:r>
              <a:rPr lang="nl-BE" sz="1400" dirty="0" smtClean="0">
                <a:solidFill>
                  <a:srgbClr val="FFFFFF"/>
                </a:solidFill>
              </a:rPr>
              <a:t>).</a:t>
            </a:r>
          </a:p>
          <a:p>
            <a:pPr fontAlgn="base">
              <a:spcBef>
                <a:spcPct val="0"/>
              </a:spcBef>
              <a:spcAft>
                <a:spcPct val="0"/>
              </a:spcAft>
            </a:pPr>
            <a:endParaRPr lang="nl-BE" sz="1400" dirty="0">
              <a:solidFill>
                <a:srgbClr val="FFFFFF"/>
              </a:solidFill>
            </a:endParaRPr>
          </a:p>
          <a:p>
            <a:pPr fontAlgn="base">
              <a:spcBef>
                <a:spcPct val="0"/>
              </a:spcBef>
              <a:spcAft>
                <a:spcPct val="0"/>
              </a:spcAft>
            </a:pPr>
            <a:r>
              <a:rPr lang="nl-BE" sz="1400" b="1" dirty="0">
                <a:solidFill>
                  <a:srgbClr val="FFFFFF"/>
                </a:solidFill>
              </a:rPr>
              <a:t>Important: </a:t>
            </a:r>
            <a:r>
              <a:rPr lang="nl-BE" sz="1400" b="1" dirty="0" smtClean="0">
                <a:solidFill>
                  <a:srgbClr val="FFFFFF"/>
                </a:solidFill>
              </a:rPr>
              <a:t>After first installation and later on, If </a:t>
            </a:r>
            <a:r>
              <a:rPr lang="nl-BE" sz="1400" b="1" dirty="0">
                <a:solidFill>
                  <a:srgbClr val="FFFFFF"/>
                </a:solidFill>
              </a:rPr>
              <a:t>you do not want to use the Diagbox software within the hour, please de-activate your session</a:t>
            </a:r>
            <a:r>
              <a:rPr lang="nl-BE" sz="1400" b="1" dirty="0" smtClean="0">
                <a:solidFill>
                  <a:srgbClr val="FFFFFF"/>
                </a:solidFill>
              </a:rPr>
              <a:t>! </a:t>
            </a:r>
            <a:endParaRPr lang="en-GB" sz="1400" b="1" dirty="0">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6" y="983854"/>
            <a:ext cx="579470" cy="511539"/>
          </a:xfrm>
          <a:prstGeom prst="rect">
            <a:avLst/>
          </a:prstGeom>
        </p:spPr>
      </p:pic>
      <p:sp>
        <p:nvSpPr>
          <p:cNvPr id="27" name="TextBox 26"/>
          <p:cNvSpPr txBox="1"/>
          <p:nvPr/>
        </p:nvSpPr>
        <p:spPr>
          <a:xfrm rot="20691269">
            <a:off x="8064745" y="5666091"/>
            <a:ext cx="745148" cy="253916"/>
          </a:xfrm>
          <a:prstGeom prst="rect">
            <a:avLst/>
          </a:prstGeom>
          <a:noFill/>
        </p:spPr>
        <p:txBody>
          <a:bodyPr wrap="square" rtlCol="0">
            <a:spAutoFit/>
          </a:bodyPr>
          <a:lstStyle/>
          <a:p>
            <a:pPr algn="ctr" fontAlgn="base">
              <a:spcBef>
                <a:spcPct val="0"/>
              </a:spcBef>
              <a:spcAft>
                <a:spcPct val="0"/>
              </a:spcAft>
            </a:pPr>
            <a:r>
              <a:rPr lang="nl-BE" sz="1050" dirty="0">
                <a:solidFill>
                  <a:srgbClr val="000000"/>
                </a:solidFill>
              </a:rPr>
              <a:t>Code 29</a:t>
            </a:r>
            <a:endParaRPr lang="en-GB" sz="1050" dirty="0">
              <a:solidFill>
                <a:srgbClr val="000000"/>
              </a:solidFill>
            </a:endParaRPr>
          </a:p>
        </p:txBody>
      </p:sp>
    </p:spTree>
    <p:extLst>
      <p:ext uri="{BB962C8B-B14F-4D97-AF65-F5344CB8AC3E}">
        <p14:creationId xmlns:p14="http://schemas.microsoft.com/office/powerpoint/2010/main" val="84387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err="1">
                <a:solidFill>
                  <a:schemeClr val="accent1"/>
                </a:solidFill>
              </a:rPr>
              <a:t>DiagBox</a:t>
            </a:r>
            <a:r>
              <a:rPr lang="en-US" dirty="0">
                <a:solidFill>
                  <a:schemeClr val="accent1"/>
                </a:solidFill>
              </a:rPr>
              <a:t> activation step by step</a:t>
            </a:r>
            <a:r>
              <a:rPr lang="en-US" dirty="0">
                <a:solidFill>
                  <a:srgbClr val="660033"/>
                </a:solidFill>
              </a:rPr>
              <a:t/>
            </a:r>
            <a:br>
              <a:rPr lang="en-US" dirty="0">
                <a:solidFill>
                  <a:srgbClr val="660033"/>
                </a:solidFill>
              </a:rPr>
            </a:br>
            <a:endParaRPr lang="en-GB"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a:pPr>
                <a:defRPr/>
              </a:pPr>
              <a:t>12</a:t>
            </a:fld>
            <a:endParaRPr lang="en-US"/>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330" y="1910273"/>
            <a:ext cx="3307556" cy="1885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330" y="1910273"/>
            <a:ext cx="3307556" cy="186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e 2"/>
          <p:cNvGrpSpPr/>
          <p:nvPr/>
        </p:nvGrpSpPr>
        <p:grpSpPr>
          <a:xfrm>
            <a:off x="1965401" y="4047487"/>
            <a:ext cx="3307556" cy="1756130"/>
            <a:chOff x="111125" y="3362325"/>
            <a:chExt cx="4410075" cy="2341506"/>
          </a:xfrm>
        </p:grpSpPr>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3362325"/>
              <a:ext cx="4410075" cy="234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bwMode="auto">
            <a:xfrm>
              <a:off x="2419350" y="4324350"/>
              <a:ext cx="533400" cy="104775"/>
            </a:xfrm>
            <a:prstGeom prst="rect">
              <a:avLst/>
            </a:prstGeom>
            <a:solidFill>
              <a:schemeClr val="bg1">
                <a:lumMod val="75000"/>
              </a:schemeClr>
            </a:solidFill>
            <a:ln>
              <a:noFill/>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en-US" sz="675" b="1" dirty="0" err="1">
                  <a:solidFill>
                    <a:srgbClr val="FFFFFF">
                      <a:lumMod val="50000"/>
                    </a:srgbClr>
                  </a:solidFill>
                  <a:latin typeface="Calibri" pitchFamily="34" charset="0"/>
                </a:rPr>
                <a:t>TME_test</a:t>
              </a:r>
              <a:endParaRPr lang="en-US" sz="675" b="1" dirty="0">
                <a:solidFill>
                  <a:srgbClr val="FFFFFF">
                    <a:lumMod val="50000"/>
                  </a:srgbClr>
                </a:solidFill>
                <a:latin typeface="Calibri" pitchFamily="34" charset="0"/>
              </a:endParaRPr>
            </a:p>
          </p:txBody>
        </p:sp>
        <p:sp>
          <p:nvSpPr>
            <p:cNvPr id="20" name="Rectangle 19"/>
            <p:cNvSpPr/>
            <p:nvPr/>
          </p:nvSpPr>
          <p:spPr bwMode="auto">
            <a:xfrm>
              <a:off x="2228850" y="4924425"/>
              <a:ext cx="533400" cy="104775"/>
            </a:xfrm>
            <a:prstGeom prst="rect">
              <a:avLst/>
            </a:prstGeom>
            <a:solidFill>
              <a:schemeClr val="bg1">
                <a:lumMod val="75000"/>
              </a:schemeClr>
            </a:solidFill>
            <a:ln>
              <a:noFill/>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r>
                <a:rPr lang="en-US" sz="675" b="1" dirty="0">
                  <a:solidFill>
                    <a:srgbClr val="FFFFFF">
                      <a:lumMod val="50000"/>
                    </a:srgbClr>
                  </a:solidFill>
                  <a:latin typeface="Calibri" pitchFamily="34" charset="0"/>
                </a:rPr>
                <a:t>1127F080</a:t>
              </a:r>
            </a:p>
          </p:txBody>
        </p:sp>
      </p:grpSp>
      <p:sp>
        <p:nvSpPr>
          <p:cNvPr id="21" name="ZoneTexte 8"/>
          <p:cNvSpPr txBox="1"/>
          <p:nvPr/>
        </p:nvSpPr>
        <p:spPr>
          <a:xfrm>
            <a:off x="1339293" y="1703105"/>
            <a:ext cx="3107531" cy="253916"/>
          </a:xfrm>
          <a:prstGeom prst="rect">
            <a:avLst/>
          </a:prstGeom>
          <a:noFill/>
        </p:spPr>
        <p:txBody>
          <a:bodyPr wrap="square" rtlCol="0">
            <a:spAutoFit/>
          </a:bodyPr>
          <a:lstStyle/>
          <a:p>
            <a:pPr fontAlgn="base">
              <a:spcBef>
                <a:spcPct val="0"/>
              </a:spcBef>
              <a:spcAft>
                <a:spcPct val="0"/>
              </a:spcAft>
            </a:pPr>
            <a:r>
              <a:rPr lang="en-US" sz="1050" dirty="0">
                <a:solidFill>
                  <a:srgbClr val="000000"/>
                </a:solidFill>
              </a:rPr>
              <a:t>Startup screen with disabled DiagBox</a:t>
            </a:r>
          </a:p>
        </p:txBody>
      </p:sp>
      <p:sp>
        <p:nvSpPr>
          <p:cNvPr id="22" name="ZoneTexte 16"/>
          <p:cNvSpPr txBox="1"/>
          <p:nvPr/>
        </p:nvSpPr>
        <p:spPr>
          <a:xfrm>
            <a:off x="4733605" y="1688237"/>
            <a:ext cx="3107531" cy="253916"/>
          </a:xfrm>
          <a:prstGeom prst="rect">
            <a:avLst/>
          </a:prstGeom>
          <a:noFill/>
        </p:spPr>
        <p:txBody>
          <a:bodyPr wrap="square" rtlCol="0">
            <a:spAutoFit/>
          </a:bodyPr>
          <a:lstStyle/>
          <a:p>
            <a:pPr fontAlgn="base">
              <a:spcBef>
                <a:spcPct val="0"/>
              </a:spcBef>
              <a:spcAft>
                <a:spcPct val="0"/>
              </a:spcAft>
            </a:pPr>
            <a:r>
              <a:rPr lang="en-US" sz="1050" dirty="0">
                <a:solidFill>
                  <a:srgbClr val="000000"/>
                </a:solidFill>
              </a:rPr>
              <a:t>Fulfill your client code</a:t>
            </a:r>
          </a:p>
        </p:txBody>
      </p:sp>
      <p:sp>
        <p:nvSpPr>
          <p:cNvPr id="23" name="ZoneTexte 9"/>
          <p:cNvSpPr txBox="1"/>
          <p:nvPr/>
        </p:nvSpPr>
        <p:spPr>
          <a:xfrm>
            <a:off x="6219148" y="4388133"/>
            <a:ext cx="2058431" cy="807913"/>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Time to complete :</a:t>
            </a:r>
          </a:p>
          <a:p>
            <a:pPr algn="ctr" fontAlgn="base">
              <a:spcBef>
                <a:spcPct val="0"/>
              </a:spcBef>
              <a:spcAft>
                <a:spcPct val="0"/>
              </a:spcAft>
            </a:pPr>
            <a:r>
              <a:rPr lang="en-US" sz="1200" dirty="0">
                <a:solidFill>
                  <a:srgbClr val="000000"/>
                </a:solidFill>
              </a:rPr>
              <a:t>About 10s</a:t>
            </a:r>
          </a:p>
          <a:p>
            <a:pPr algn="ctr" fontAlgn="base">
              <a:spcBef>
                <a:spcPct val="0"/>
              </a:spcBef>
              <a:spcAft>
                <a:spcPct val="0"/>
              </a:spcAft>
            </a:pPr>
            <a:endParaRPr lang="en-US" sz="1200" dirty="0">
              <a:solidFill>
                <a:srgbClr val="000000"/>
              </a:solidFill>
            </a:endParaRPr>
          </a:p>
          <a:p>
            <a:pPr algn="ctr" fontAlgn="base">
              <a:spcBef>
                <a:spcPct val="0"/>
              </a:spcBef>
              <a:spcAft>
                <a:spcPct val="0"/>
              </a:spcAft>
            </a:pPr>
            <a:r>
              <a:rPr lang="en-US" sz="1050" b="1" dirty="0">
                <a:solidFill>
                  <a:srgbClr val="CF142B"/>
                </a:solidFill>
              </a:rPr>
              <a:t>Internet access mandatory</a:t>
            </a: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426" y="4047488"/>
            <a:ext cx="681445" cy="905482"/>
          </a:xfrm>
          <a:prstGeom prst="rect">
            <a:avLst/>
          </a:prstGeom>
        </p:spPr>
      </p:pic>
    </p:spTree>
    <p:extLst>
      <p:ext uri="{BB962C8B-B14F-4D97-AF65-F5344CB8AC3E}">
        <p14:creationId xmlns:p14="http://schemas.microsoft.com/office/powerpoint/2010/main" val="210433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17" y="3861127"/>
            <a:ext cx="2727848" cy="148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627" y="3843211"/>
            <a:ext cx="2709780" cy="1487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626" y="1844985"/>
            <a:ext cx="2765975" cy="151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717" y="2207501"/>
            <a:ext cx="2810723" cy="152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bwMode="auto">
          <a:xfrm>
            <a:off x="4040627" y="5384403"/>
            <a:ext cx="2709780" cy="498986"/>
          </a:xfrm>
          <a:prstGeom prst="roundRect">
            <a:avLst/>
          </a:prstGeom>
          <a:solidFill>
            <a:srgbClr val="00CC66"/>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
        <p:nvSpPr>
          <p:cNvPr id="21" name="Cloud 20"/>
          <p:cNvSpPr/>
          <p:nvPr/>
        </p:nvSpPr>
        <p:spPr bwMode="auto">
          <a:xfrm>
            <a:off x="2528283" y="3108619"/>
            <a:ext cx="2448164" cy="1040540"/>
          </a:xfrm>
          <a:prstGeom prst="cloud">
            <a:avLst/>
          </a:prstGeom>
          <a:solidFill>
            <a:srgbClr val="FFFF99"/>
          </a:solidFill>
          <a:ln w="6350" cap="flat" cmpd="sng" algn="ctr">
            <a:solidFill>
              <a:srgbClr val="4D4F53"/>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
        <p:nvSpPr>
          <p:cNvPr id="2" name="Slide Number Placeholder 1"/>
          <p:cNvSpPr>
            <a:spLocks noGrp="1"/>
          </p:cNvSpPr>
          <p:nvPr>
            <p:ph type="sldNum" sz="quarter" idx="4"/>
          </p:nvPr>
        </p:nvSpPr>
        <p:spPr/>
        <p:txBody>
          <a:bodyPr/>
          <a:lstStyle/>
          <a:p>
            <a:pPr>
              <a:defRPr/>
            </a:pPr>
            <a:fld id="{CAE640C3-0938-3D4A-95DA-CD7D51D9AE22}" type="slidenum">
              <a:rPr lang="en-US"/>
              <a:pPr>
                <a:defRPr/>
              </a:pPr>
              <a:t>13</a:t>
            </a:fld>
            <a:endParaRPr lang="en-US"/>
          </a:p>
        </p:txBody>
      </p:sp>
      <p:sp>
        <p:nvSpPr>
          <p:cNvPr id="3" name="Title 2"/>
          <p:cNvSpPr>
            <a:spLocks noGrp="1"/>
          </p:cNvSpPr>
          <p:nvPr>
            <p:ph type="title"/>
          </p:nvPr>
        </p:nvSpPr>
        <p:spPr/>
        <p:txBody>
          <a:bodyPr/>
          <a:lstStyle/>
          <a:p>
            <a:r>
              <a:rPr lang="en-US" dirty="0" err="1">
                <a:solidFill>
                  <a:schemeClr val="accent1"/>
                </a:solidFill>
              </a:rPr>
              <a:t>DiagBox</a:t>
            </a:r>
            <a:r>
              <a:rPr lang="en-US" dirty="0">
                <a:solidFill>
                  <a:schemeClr val="accent1"/>
                </a:solidFill>
              </a:rPr>
              <a:t> activation step by step</a:t>
            </a:r>
            <a:endParaRPr lang="en-GB" dirty="0"/>
          </a:p>
        </p:txBody>
      </p:sp>
      <p:sp>
        <p:nvSpPr>
          <p:cNvPr id="4" name="ZoneTexte 8"/>
          <p:cNvSpPr txBox="1"/>
          <p:nvPr/>
        </p:nvSpPr>
        <p:spPr>
          <a:xfrm>
            <a:off x="221786" y="1421449"/>
            <a:ext cx="281072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fontAlgn="base">
              <a:spcBef>
                <a:spcPct val="0"/>
              </a:spcBef>
              <a:spcAft>
                <a:spcPct val="0"/>
              </a:spcAft>
            </a:pPr>
            <a:r>
              <a:rPr lang="en-US" sz="900" dirty="0">
                <a:solidFill>
                  <a:srgbClr val="000000"/>
                </a:solidFill>
              </a:rPr>
              <a:t>Configuration menu only available when there is no vehicle selected</a:t>
            </a:r>
          </a:p>
        </p:txBody>
      </p:sp>
      <p:sp>
        <p:nvSpPr>
          <p:cNvPr id="7" name="Ellipse 28"/>
          <p:cNvSpPr/>
          <p:nvPr/>
        </p:nvSpPr>
        <p:spPr bwMode="auto">
          <a:xfrm>
            <a:off x="4277278" y="2017288"/>
            <a:ext cx="2236478" cy="328007"/>
          </a:xfrm>
          <a:prstGeom prst="ellipse">
            <a:avLst/>
          </a:prstGeom>
          <a:solidFill>
            <a:srgbClr val="C00000">
              <a:alpha val="50000"/>
            </a:srgbClr>
          </a:solidFill>
          <a:ln>
            <a:noFill/>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fr-FR" sz="900" b="1" i="1">
              <a:solidFill>
                <a:srgbClr val="000000"/>
              </a:solidFill>
              <a:latin typeface="Calibri" pitchFamily="34" charset="0"/>
            </a:endParaRPr>
          </a:p>
        </p:txBody>
      </p:sp>
      <p:sp>
        <p:nvSpPr>
          <p:cNvPr id="9" name="Ellipse 33"/>
          <p:cNvSpPr/>
          <p:nvPr/>
        </p:nvSpPr>
        <p:spPr bwMode="auto">
          <a:xfrm>
            <a:off x="448401" y="4586941"/>
            <a:ext cx="2236478" cy="328007"/>
          </a:xfrm>
          <a:prstGeom prst="ellipse">
            <a:avLst/>
          </a:prstGeom>
          <a:solidFill>
            <a:srgbClr val="C00000">
              <a:alpha val="50000"/>
            </a:srgbClr>
          </a:solidFill>
          <a:ln>
            <a:noFill/>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fr-FR" sz="900" b="1" i="1">
              <a:solidFill>
                <a:srgbClr val="000000"/>
              </a:solidFill>
              <a:latin typeface="Calibri" pitchFamily="34" charset="0"/>
            </a:endParaRPr>
          </a:p>
        </p:txBody>
      </p:sp>
      <p:sp>
        <p:nvSpPr>
          <p:cNvPr id="10" name="ZoneTexte 9"/>
          <p:cNvSpPr txBox="1"/>
          <p:nvPr/>
        </p:nvSpPr>
        <p:spPr>
          <a:xfrm>
            <a:off x="2747447" y="3308245"/>
            <a:ext cx="2058431" cy="623248"/>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Time to complete :</a:t>
            </a:r>
          </a:p>
          <a:p>
            <a:pPr algn="ctr" fontAlgn="base">
              <a:spcBef>
                <a:spcPct val="0"/>
              </a:spcBef>
              <a:spcAft>
                <a:spcPct val="0"/>
              </a:spcAft>
            </a:pPr>
            <a:r>
              <a:rPr lang="en-US" sz="1200" dirty="0">
                <a:solidFill>
                  <a:srgbClr val="000000"/>
                </a:solidFill>
              </a:rPr>
              <a:t>About 15s</a:t>
            </a:r>
          </a:p>
          <a:p>
            <a:pPr algn="ctr" fontAlgn="base">
              <a:spcBef>
                <a:spcPct val="0"/>
              </a:spcBef>
              <a:spcAft>
                <a:spcPct val="0"/>
              </a:spcAft>
            </a:pPr>
            <a:r>
              <a:rPr lang="en-US" sz="1050" b="1" dirty="0">
                <a:solidFill>
                  <a:srgbClr val="CF142B"/>
                </a:solidFill>
              </a:rPr>
              <a:t>Internet access mandatory</a:t>
            </a:r>
            <a:endParaRPr lang="en-US" sz="1050" dirty="0">
              <a:solidFill>
                <a:srgbClr val="000000"/>
              </a:solidFill>
            </a:endParaRPr>
          </a:p>
        </p:txBody>
      </p:sp>
      <p:pic>
        <p:nvPicPr>
          <p:cNvPr id="11" name="Picture 1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66993" y="3388960"/>
            <a:ext cx="292893" cy="292893"/>
          </a:xfrm>
          <a:prstGeom prst="rect">
            <a:avLst/>
          </a:prstGeom>
        </p:spPr>
      </p:pic>
      <p:sp>
        <p:nvSpPr>
          <p:cNvPr id="16" name="Ellipse 35"/>
          <p:cNvSpPr/>
          <p:nvPr/>
        </p:nvSpPr>
        <p:spPr bwMode="auto">
          <a:xfrm>
            <a:off x="5282435" y="4972801"/>
            <a:ext cx="390968" cy="328007"/>
          </a:xfrm>
          <a:prstGeom prst="ellipse">
            <a:avLst/>
          </a:prstGeom>
          <a:solidFill>
            <a:srgbClr val="C00000">
              <a:alpha val="50000"/>
            </a:srgbClr>
          </a:solidFill>
          <a:ln>
            <a:noFill/>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fr-FR" sz="900" b="1" i="1">
              <a:solidFill>
                <a:srgbClr val="000000"/>
              </a:solidFill>
              <a:latin typeface="Calibri" pitchFamily="34" charset="0"/>
            </a:endParaRPr>
          </a:p>
        </p:txBody>
      </p:sp>
      <p:sp>
        <p:nvSpPr>
          <p:cNvPr id="17" name="ZoneTexte 36"/>
          <p:cNvSpPr txBox="1"/>
          <p:nvPr/>
        </p:nvSpPr>
        <p:spPr>
          <a:xfrm>
            <a:off x="4085163" y="5437688"/>
            <a:ext cx="2681683" cy="415498"/>
          </a:xfrm>
          <a:prstGeom prst="rect">
            <a:avLst/>
          </a:prstGeom>
          <a:noFill/>
        </p:spPr>
        <p:txBody>
          <a:bodyPr wrap="square" rtlCol="0">
            <a:spAutoFit/>
          </a:bodyPr>
          <a:lstStyle/>
          <a:p>
            <a:pPr fontAlgn="base">
              <a:spcBef>
                <a:spcPct val="0"/>
              </a:spcBef>
              <a:spcAft>
                <a:spcPct val="0"/>
              </a:spcAft>
            </a:pPr>
            <a:r>
              <a:rPr lang="en-US" sz="1050" dirty="0">
                <a:solidFill>
                  <a:srgbClr val="000000"/>
                </a:solidFill>
                <a:sym typeface="Wingdings" panose="05000000000000000000" pitchFamily="2" charset="2"/>
              </a:rPr>
              <a:t> </a:t>
            </a:r>
            <a:r>
              <a:rPr lang="en-US" sz="1050" dirty="0">
                <a:solidFill>
                  <a:srgbClr val="000000"/>
                </a:solidFill>
              </a:rPr>
              <a:t>License is released on server side and can be used by another user for diagnostic</a:t>
            </a:r>
          </a:p>
        </p:txBody>
      </p:sp>
      <p:pic>
        <p:nvPicPr>
          <p:cNvPr id="19" name="Content Placeholder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7549513" y="4741311"/>
            <a:ext cx="1219493" cy="5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20" name="TextBox 19"/>
          <p:cNvSpPr txBox="1"/>
          <p:nvPr/>
        </p:nvSpPr>
        <p:spPr>
          <a:xfrm>
            <a:off x="7752065" y="5459869"/>
            <a:ext cx="814387" cy="253916"/>
          </a:xfrm>
          <a:prstGeom prst="rect">
            <a:avLst/>
          </a:prstGeom>
          <a:solidFill>
            <a:srgbClr val="00CC66"/>
          </a:solidFill>
          <a:ln w="15875">
            <a:solidFill>
              <a:srgbClr val="FF9933">
                <a:alpha val="98824"/>
              </a:srgbClr>
            </a:solidFill>
          </a:ln>
        </p:spPr>
        <p:txBody>
          <a:bodyPr wrap="square" rtlCol="0">
            <a:spAutoFit/>
          </a:bodyPr>
          <a:lstStyle/>
          <a:p>
            <a:pPr algn="ctr" fontAlgn="base">
              <a:spcBef>
                <a:spcPct val="0"/>
              </a:spcBef>
              <a:spcAft>
                <a:spcPct val="0"/>
              </a:spcAft>
            </a:pPr>
            <a:r>
              <a:rPr lang="nl-BE" sz="1050" dirty="0">
                <a:solidFill>
                  <a:srgbClr val="000000"/>
                </a:solidFill>
              </a:rPr>
              <a:t>X-1 </a:t>
            </a:r>
            <a:endParaRPr lang="en-GB" sz="1050" dirty="0">
              <a:solidFill>
                <a:srgbClr val="000000"/>
              </a:solidFill>
            </a:endParaRPr>
          </a:p>
        </p:txBody>
      </p:sp>
      <p:pic>
        <p:nvPicPr>
          <p:cNvPr id="6146" name="Picture 2" descr="https://s-media-cache-ak0.pinimg.com/736x/b8/0a/8d/b80a8d7bcfbe1d85f5f3a7d1be7a05a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9650" y="3861127"/>
            <a:ext cx="1360427" cy="859509"/>
          </a:xfrm>
          <a:prstGeom prst="rect">
            <a:avLst/>
          </a:prstGeom>
          <a:noFill/>
          <a:extLst>
            <a:ext uri="{909E8E84-426E-40DD-AFC4-6F175D3DCCD1}">
              <a14:hiddenFill xmlns:a14="http://schemas.microsoft.com/office/drawing/2010/main">
                <a:solidFill>
                  <a:srgbClr val="FFFFFF"/>
                </a:solidFill>
              </a14:hiddenFill>
            </a:ext>
          </a:extLst>
        </p:spPr>
      </p:pic>
      <p:sp>
        <p:nvSpPr>
          <p:cNvPr id="22" name="Equal 21"/>
          <p:cNvSpPr/>
          <p:nvPr/>
        </p:nvSpPr>
        <p:spPr bwMode="auto">
          <a:xfrm>
            <a:off x="6806601" y="5459869"/>
            <a:ext cx="306376" cy="230833"/>
          </a:xfrm>
          <a:prstGeom prst="mathEqual">
            <a:avLst/>
          </a:prstGeom>
          <a:solidFill>
            <a:srgbClr val="00CC66"/>
          </a:solidFill>
          <a:ln w="6350" cap="flat" cmpd="sng" algn="ctr">
            <a:solidFill>
              <a:srgbClr val="4D4F53"/>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
        <p:nvSpPr>
          <p:cNvPr id="23" name="Chevron 22"/>
          <p:cNvSpPr/>
          <p:nvPr/>
        </p:nvSpPr>
        <p:spPr bwMode="auto">
          <a:xfrm>
            <a:off x="7055387" y="5408462"/>
            <a:ext cx="334108" cy="358785"/>
          </a:xfrm>
          <a:prstGeom prst="chevron">
            <a:avLst/>
          </a:prstGeom>
          <a:solidFill>
            <a:srgbClr val="00CC66"/>
          </a:solidFill>
          <a:ln w="6350" cap="flat" cmpd="sng" algn="ctr">
            <a:solidFill>
              <a:srgbClr val="4D4F53"/>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
        <p:nvSpPr>
          <p:cNvPr id="25" name="TextBox 24"/>
          <p:cNvSpPr txBox="1"/>
          <p:nvPr/>
        </p:nvSpPr>
        <p:spPr>
          <a:xfrm>
            <a:off x="868526" y="714067"/>
            <a:ext cx="6817504" cy="523220"/>
          </a:xfrm>
          <a:prstGeom prst="rect">
            <a:avLst/>
          </a:prstGeom>
          <a:solidFill>
            <a:schemeClr val="accent1"/>
          </a:solidFill>
        </p:spPr>
        <p:txBody>
          <a:bodyPr wrap="square" rtlCol="0">
            <a:spAutoFit/>
          </a:bodyPr>
          <a:lstStyle/>
          <a:p>
            <a:pPr algn="ctr" fontAlgn="base">
              <a:spcBef>
                <a:spcPct val="0"/>
              </a:spcBef>
              <a:spcAft>
                <a:spcPct val="0"/>
              </a:spcAft>
            </a:pPr>
            <a:r>
              <a:rPr lang="nl-BE" sz="1400" b="1" dirty="0">
                <a:solidFill>
                  <a:srgbClr val="FFFFFF"/>
                </a:solidFill>
              </a:rPr>
              <a:t>Reminder : If you do not want to use the Diagbox software within the hour, please de-activate your session!!!</a:t>
            </a:r>
            <a:endParaRPr lang="en-GB" sz="1400" b="1" dirty="0">
              <a:solidFill>
                <a:srgbClr val="FFFFFF"/>
              </a:solidFill>
            </a:endParaRP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1786" y="818710"/>
            <a:ext cx="367104" cy="324069"/>
          </a:xfrm>
          <a:prstGeom prst="rect">
            <a:avLst/>
          </a:prstGeom>
        </p:spPr>
      </p:pic>
      <p:sp>
        <p:nvSpPr>
          <p:cNvPr id="27" name="Ellipse 35"/>
          <p:cNvSpPr/>
          <p:nvPr/>
        </p:nvSpPr>
        <p:spPr bwMode="auto">
          <a:xfrm>
            <a:off x="116320" y="2180763"/>
            <a:ext cx="302169" cy="328007"/>
          </a:xfrm>
          <a:prstGeom prst="ellipse">
            <a:avLst/>
          </a:prstGeom>
          <a:solidFill>
            <a:srgbClr val="C00000">
              <a:alpha val="50000"/>
            </a:srgbClr>
          </a:solidFill>
          <a:ln>
            <a:noFill/>
          </a:ln>
          <a:effectLst/>
          <a:extLst/>
        </p:spPr>
        <p:txBody>
          <a:bodyPr vert="horz" wrap="none" lIns="68580" tIns="34290" rIns="68580" bIns="34290" numCol="1" rtlCol="0" anchor="ctr" anchorCtr="0" compatLnSpc="1">
            <a:prstTxWarp prst="textNoShape">
              <a:avLst/>
            </a:prstTxWarp>
          </a:bodyPr>
          <a:lstStyle/>
          <a:p>
            <a:pPr algn="ctr" fontAlgn="base">
              <a:spcBef>
                <a:spcPct val="0"/>
              </a:spcBef>
              <a:spcAft>
                <a:spcPct val="0"/>
              </a:spcAft>
            </a:pPr>
            <a:endParaRPr lang="fr-FR" sz="900" b="1" i="1">
              <a:solidFill>
                <a:srgbClr val="000000"/>
              </a:solidFill>
              <a:latin typeface="Calibri" pitchFamily="34" charset="0"/>
            </a:endParaRPr>
          </a:p>
        </p:txBody>
      </p:sp>
    </p:spTree>
    <p:extLst>
      <p:ext uri="{BB962C8B-B14F-4D97-AF65-F5344CB8AC3E}">
        <p14:creationId xmlns:p14="http://schemas.microsoft.com/office/powerpoint/2010/main" val="2124129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451" y="1243346"/>
            <a:ext cx="8599487" cy="4592692"/>
          </a:xfrm>
        </p:spPr>
      </p:pic>
      <p:sp>
        <p:nvSpPr>
          <p:cNvPr id="3" name="Title 2"/>
          <p:cNvSpPr>
            <a:spLocks noGrp="1"/>
          </p:cNvSpPr>
          <p:nvPr>
            <p:ph type="title"/>
          </p:nvPr>
        </p:nvSpPr>
        <p:spPr/>
        <p:txBody>
          <a:bodyPr/>
          <a:lstStyle/>
          <a:p>
            <a:r>
              <a:rPr lang="nl-BE" dirty="0" smtClean="0"/>
              <a:t>Step 7: check for updates ( Internet required)</a:t>
            </a:r>
            <a:endParaRPr lang="en-GB"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14</a:t>
            </a:fld>
            <a:endParaRPr lang="en-US"/>
          </a:p>
        </p:txBody>
      </p:sp>
    </p:spTree>
    <p:extLst>
      <p:ext uri="{BB962C8B-B14F-4D97-AF65-F5344CB8AC3E}">
        <p14:creationId xmlns:p14="http://schemas.microsoft.com/office/powerpoint/2010/main" val="2446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1534121" y="2062999"/>
            <a:ext cx="6073378" cy="3634254"/>
            <a:chOff x="521493" y="1607665"/>
            <a:chExt cx="8097837" cy="4845672"/>
          </a:xfrm>
        </p:grpSpPr>
        <p:grpSp>
          <p:nvGrpSpPr>
            <p:cNvPr id="10" name="Group 9"/>
            <p:cNvGrpSpPr>
              <a:grpSpLocks noChangeAspect="1"/>
            </p:cNvGrpSpPr>
            <p:nvPr/>
          </p:nvGrpSpPr>
          <p:grpSpPr>
            <a:xfrm>
              <a:off x="521493" y="1607665"/>
              <a:ext cx="8097837" cy="4845672"/>
              <a:chOff x="521493" y="1607665"/>
              <a:chExt cx="8097837" cy="4845672"/>
            </a:xfrm>
          </p:grpSpPr>
          <p:grpSp>
            <p:nvGrpSpPr>
              <p:cNvPr id="12" name="Group 11"/>
              <p:cNvGrpSpPr>
                <a:grpSpLocks noChangeAspect="1"/>
              </p:cNvGrpSpPr>
              <p:nvPr/>
            </p:nvGrpSpPr>
            <p:grpSpPr>
              <a:xfrm>
                <a:off x="521493" y="1607665"/>
                <a:ext cx="8097837" cy="4845672"/>
                <a:chOff x="521493" y="1607665"/>
                <a:chExt cx="8097837" cy="4845672"/>
              </a:xfrm>
            </p:grpSpPr>
            <p:pic>
              <p:nvPicPr>
                <p:cNvPr id="14" name="Picture 3" descr="D:\Actualisation 1-2016 (K0)\Divers\New IHM GB\Choix des marques.bmp"/>
                <p:cNvPicPr>
                  <a:picLocks noChangeAspect="1" noChangeArrowheads="1"/>
                </p:cNvPicPr>
                <p:nvPr/>
              </p:nvPicPr>
              <p:blipFill rotWithShape="1">
                <a:blip r:embed="rId2">
                  <a:extLst>
                    <a:ext uri="{28A0092B-C50C-407E-A947-70E740481C1C}">
                      <a14:useLocalDpi xmlns:a14="http://schemas.microsoft.com/office/drawing/2010/main" val="0"/>
                    </a:ext>
                  </a:extLst>
                </a:blip>
                <a:srcRect b="4257"/>
                <a:stretch/>
              </p:blipFill>
              <p:spPr bwMode="auto">
                <a:xfrm>
                  <a:off x="521493" y="1607665"/>
                  <a:ext cx="8097837" cy="484567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1484272" y="3262774"/>
                  <a:ext cx="7135058" cy="1832927"/>
                </a:xfrm>
                <a:prstGeom prst="rect">
                  <a:avLst/>
                </a:prstGeom>
                <a:solidFill>
                  <a:schemeClr val="bg1"/>
                </a:solidFill>
                <a:ln w="63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dirty="0">
                    <a:solidFill>
                      <a:srgbClr val="000000"/>
                    </a:solidFill>
                  </a:endParaRPr>
                </a:p>
              </p:txBody>
            </p:sp>
            <p:pic>
              <p:nvPicPr>
                <p:cNvPr id="16" name="Picture 7" descr="White_gradients_16x9.jpg"/>
                <p:cNvPicPr>
                  <a:picLocks noChangeAspect="1"/>
                </p:cNvPicPr>
                <p:nvPr/>
              </p:nvPicPr>
              <p:blipFill rotWithShape="1">
                <a:blip r:embed="rId3">
                  <a:extLst>
                    <a:ext uri="{28A0092B-C50C-407E-A947-70E740481C1C}">
                      <a14:useLocalDpi xmlns:a14="http://schemas.microsoft.com/office/drawing/2010/main"/>
                    </a:ext>
                  </a:extLst>
                </a:blip>
                <a:srcRect l="88206" t="-1" r="2813" b="84888"/>
                <a:stretch/>
              </p:blipFill>
              <p:spPr bwMode="auto">
                <a:xfrm>
                  <a:off x="1484272" y="3262775"/>
                  <a:ext cx="1484513" cy="1407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1294701" y="5989146"/>
                <a:ext cx="690395" cy="107721"/>
              </a:xfrm>
              <a:prstGeom prst="rect">
                <a:avLst/>
              </a:prstGeom>
              <a:solidFill>
                <a:schemeClr val="bg1"/>
              </a:solidFill>
            </p:spPr>
            <p:txBody>
              <a:bodyPr wrap="none" lIns="27000" tIns="0" rIns="27000" bIns="0" rtlCol="0" anchor="ctr">
                <a:spAutoFit/>
              </a:bodyPr>
              <a:lstStyle/>
              <a:p>
                <a:pPr fontAlgn="base">
                  <a:spcBef>
                    <a:spcPct val="0"/>
                  </a:spcBef>
                  <a:spcAft>
                    <a:spcPct val="0"/>
                  </a:spcAft>
                </a:pPr>
                <a:r>
                  <a:rPr lang="en-GB" sz="525" dirty="0">
                    <a:solidFill>
                      <a:srgbClr val="000000"/>
                    </a:solidFill>
                  </a:rPr>
                  <a:t>Brand selection</a:t>
                </a:r>
              </a:p>
            </p:txBody>
          </p:sp>
        </p:grpSp>
        <p:sp>
          <p:nvSpPr>
            <p:cNvPr id="11" name="Rectangle 10"/>
            <p:cNvSpPr/>
            <p:nvPr/>
          </p:nvSpPr>
          <p:spPr bwMode="auto">
            <a:xfrm>
              <a:off x="521493" y="1872627"/>
              <a:ext cx="450107" cy="357176"/>
            </a:xfrm>
            <a:prstGeom prst="rect">
              <a:avLst/>
            </a:prstGeom>
            <a:solidFill>
              <a:schemeClr val="tx1"/>
            </a:solidFill>
            <a:ln w="63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dirty="0">
                <a:solidFill>
                  <a:srgbClr val="000000"/>
                </a:solidFill>
              </a:endParaRPr>
            </a:p>
          </p:txBody>
        </p:sp>
      </p:grpSp>
      <p:sp>
        <p:nvSpPr>
          <p:cNvPr id="3" name="Title 2"/>
          <p:cNvSpPr>
            <a:spLocks noGrp="1"/>
          </p:cNvSpPr>
          <p:nvPr>
            <p:ph type="title"/>
          </p:nvPr>
        </p:nvSpPr>
        <p:spPr>
          <a:xfrm>
            <a:off x="234937" y="267836"/>
            <a:ext cx="7700806" cy="527451"/>
          </a:xfrm>
        </p:spPr>
        <p:txBody>
          <a:bodyPr/>
          <a:lstStyle/>
          <a:p>
            <a:r>
              <a:rPr lang="nl-BE" sz="1800" dirty="0" smtClean="0"/>
              <a:t>Step 8 : Confirmation of Internet connection and user registration</a:t>
            </a:r>
            <a:endParaRPr lang="en-GB" sz="1800"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a:pPr>
                <a:defRPr/>
              </a:pPr>
              <a:t>15</a:t>
            </a:fld>
            <a:endParaRPr lang="en-US"/>
          </a:p>
        </p:txBody>
      </p:sp>
      <p:sp>
        <p:nvSpPr>
          <p:cNvPr id="6" name="Rectangle à coins arrondis 20"/>
          <p:cNvSpPr/>
          <p:nvPr/>
        </p:nvSpPr>
        <p:spPr>
          <a:xfrm>
            <a:off x="5600249" y="1748792"/>
            <a:ext cx="1158705" cy="338309"/>
          </a:xfrm>
          <a:prstGeom prst="wedgeRoundRectCallout">
            <a:avLst>
              <a:gd name="adj1" fmla="val 43755"/>
              <a:gd name="adj2" fmla="val 120996"/>
              <a:gd name="adj3" fmla="val 16667"/>
            </a:avLst>
          </a:prstGeom>
          <a:solidFill>
            <a:srgbClr val="00CC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dirty="0">
                <a:solidFill>
                  <a:srgbClr val="000000"/>
                </a:solidFill>
              </a:rPr>
              <a:t>Authentication</a:t>
            </a:r>
          </a:p>
        </p:txBody>
      </p:sp>
      <p:sp>
        <p:nvSpPr>
          <p:cNvPr id="7" name="Rectangle à coins arrondis 21"/>
          <p:cNvSpPr/>
          <p:nvPr/>
        </p:nvSpPr>
        <p:spPr>
          <a:xfrm>
            <a:off x="6796363" y="1748792"/>
            <a:ext cx="1031328" cy="338309"/>
          </a:xfrm>
          <a:prstGeom prst="wedgeRoundRectCallout">
            <a:avLst>
              <a:gd name="adj1" fmla="val -33263"/>
              <a:gd name="adj2" fmla="val 120221"/>
              <a:gd name="adj3" fmla="val 16667"/>
            </a:avLst>
          </a:prstGeom>
          <a:solidFill>
            <a:srgbClr val="00CC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1050" dirty="0">
                <a:solidFill>
                  <a:srgbClr val="000000"/>
                </a:solidFill>
              </a:rPr>
              <a:t>Connected to  Internet</a:t>
            </a:r>
          </a:p>
        </p:txBody>
      </p:sp>
      <p:sp>
        <p:nvSpPr>
          <p:cNvPr id="8" name="TextBox 7"/>
          <p:cNvSpPr txBox="1"/>
          <p:nvPr/>
        </p:nvSpPr>
        <p:spPr>
          <a:xfrm>
            <a:off x="3993305" y="2906766"/>
            <a:ext cx="2398703" cy="2516073"/>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fontAlgn="base">
              <a:spcBef>
                <a:spcPct val="0"/>
              </a:spcBef>
              <a:spcAft>
                <a:spcPct val="0"/>
              </a:spcAft>
            </a:pPr>
            <a:r>
              <a:rPr lang="nl-BE" sz="1050" b="1" dirty="0">
                <a:solidFill>
                  <a:srgbClr val="000000"/>
                </a:solidFill>
              </a:rPr>
              <a:t>Important:</a:t>
            </a:r>
            <a:r>
              <a:rPr lang="nl-BE" sz="1050" dirty="0">
                <a:solidFill>
                  <a:srgbClr val="000000"/>
                </a:solidFill>
              </a:rPr>
              <a:t/>
            </a:r>
            <a:br>
              <a:rPr lang="nl-BE" sz="1050" dirty="0">
                <a:solidFill>
                  <a:srgbClr val="000000"/>
                </a:solidFill>
              </a:rPr>
            </a:br>
            <a:r>
              <a:rPr lang="nl-BE" sz="1050" dirty="0">
                <a:solidFill>
                  <a:srgbClr val="000000"/>
                </a:solidFill>
              </a:rPr>
              <a:t>Making sure that you are authentificated ( and connected to internet) should be the  first action that you perform after opening Diagbox software.  </a:t>
            </a:r>
          </a:p>
          <a:p>
            <a:pPr fontAlgn="base">
              <a:spcBef>
                <a:spcPct val="0"/>
              </a:spcBef>
              <a:spcAft>
                <a:spcPct val="0"/>
              </a:spcAft>
            </a:pPr>
            <a:r>
              <a:rPr lang="nl-BE" sz="1050" dirty="0">
                <a:solidFill>
                  <a:srgbClr val="000000"/>
                </a:solidFill>
              </a:rPr>
              <a:t>This will insure direct communication with the PSA server that will later need for diagnostic, configuration and ECU refiash.</a:t>
            </a:r>
          </a:p>
          <a:p>
            <a:pPr fontAlgn="base">
              <a:spcBef>
                <a:spcPct val="0"/>
              </a:spcBef>
              <a:spcAft>
                <a:spcPct val="0"/>
              </a:spcAft>
            </a:pPr>
            <a:r>
              <a:rPr lang="nl-BE" sz="1050" dirty="0">
                <a:solidFill>
                  <a:srgbClr val="000000"/>
                </a:solidFill>
              </a:rPr>
              <a:t>For doing this, please click on the User pictograme.  </a:t>
            </a:r>
          </a:p>
          <a:p>
            <a:pPr fontAlgn="base">
              <a:spcBef>
                <a:spcPct val="0"/>
              </a:spcBef>
              <a:spcAft>
                <a:spcPct val="0"/>
              </a:spcAft>
            </a:pPr>
            <a:endParaRPr lang="nl-BE" sz="1050" dirty="0">
              <a:solidFill>
                <a:srgbClr val="000000"/>
              </a:solidFill>
            </a:endParaRPr>
          </a:p>
          <a:p>
            <a:pPr fontAlgn="base">
              <a:spcBef>
                <a:spcPct val="0"/>
              </a:spcBef>
              <a:spcAft>
                <a:spcPct val="0"/>
              </a:spcAft>
            </a:pPr>
            <a:r>
              <a:rPr lang="nl-BE" sz="1050" dirty="0">
                <a:solidFill>
                  <a:srgbClr val="005DA8"/>
                </a:solidFill>
              </a:rPr>
              <a:t>Procedure on how to obtain your access code in the next slide--&gt;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68738">
            <a:off x="6148051" y="2511814"/>
            <a:ext cx="708108" cy="1358519"/>
          </a:xfrm>
          <a:prstGeom prst="rect">
            <a:avLst/>
          </a:prstGeom>
        </p:spPr>
      </p:pic>
    </p:spTree>
    <p:extLst>
      <p:ext uri="{BB962C8B-B14F-4D97-AF65-F5344CB8AC3E}">
        <p14:creationId xmlns:p14="http://schemas.microsoft.com/office/powerpoint/2010/main" val="7137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CAE640C3-0938-3D4A-95DA-CD7D51D9AE22}" type="slidenum">
              <a:rPr lang="en-US"/>
              <a:pPr>
                <a:defRPr/>
              </a:pPr>
              <a:t>16</a:t>
            </a:fld>
            <a:endParaRPr lang="en-US"/>
          </a:p>
        </p:txBody>
      </p:sp>
      <p:sp>
        <p:nvSpPr>
          <p:cNvPr id="3" name="Title 2"/>
          <p:cNvSpPr>
            <a:spLocks noGrp="1"/>
          </p:cNvSpPr>
          <p:nvPr>
            <p:ph type="title"/>
          </p:nvPr>
        </p:nvSpPr>
        <p:spPr/>
        <p:txBody>
          <a:bodyPr/>
          <a:lstStyle/>
          <a:p>
            <a:r>
              <a:rPr lang="nl-BE" dirty="0" smtClean="0"/>
              <a:t>How to obtain you personal access code: </a:t>
            </a:r>
            <a:endParaRPr lang="en-GB" dirty="0"/>
          </a:p>
        </p:txBody>
      </p:sp>
      <p:pic>
        <p:nvPicPr>
          <p:cNvPr id="7170" name="Picture 2"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9901" y="3660607"/>
            <a:ext cx="4746638" cy="20208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1" y="1642184"/>
            <a:ext cx="5521656" cy="18534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67450" y="1498425"/>
            <a:ext cx="2690813" cy="1546577"/>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fontAlgn="base">
              <a:spcBef>
                <a:spcPct val="0"/>
              </a:spcBef>
              <a:spcAft>
                <a:spcPct val="0"/>
              </a:spcAft>
            </a:pPr>
            <a:r>
              <a:rPr lang="nl-BE" sz="1050" dirty="0">
                <a:solidFill>
                  <a:srgbClr val="000000"/>
                </a:solidFill>
              </a:rPr>
              <a:t>For obtaining you  AP code you go on:</a:t>
            </a:r>
          </a:p>
          <a:p>
            <a:pPr algn="ctr" fontAlgn="base">
              <a:spcBef>
                <a:spcPct val="0"/>
              </a:spcBef>
              <a:spcAft>
                <a:spcPct val="0"/>
              </a:spcAft>
            </a:pPr>
            <a:endParaRPr lang="nl-BE" sz="1050" dirty="0">
              <a:solidFill>
                <a:srgbClr val="000000"/>
              </a:solidFill>
            </a:endParaRPr>
          </a:p>
          <a:p>
            <a:pPr algn="ctr" fontAlgn="base">
              <a:spcBef>
                <a:spcPct val="0"/>
              </a:spcBef>
              <a:spcAft>
                <a:spcPct val="0"/>
              </a:spcAft>
            </a:pPr>
            <a:r>
              <a:rPr lang="nl-BE" sz="1050" b="1" dirty="0">
                <a:solidFill>
                  <a:srgbClr val="000000"/>
                </a:solidFill>
              </a:rPr>
              <a:t>TD3-&gt; GTS Software-&gt; ProAce Key</a:t>
            </a:r>
          </a:p>
          <a:p>
            <a:pPr algn="ctr" fontAlgn="base">
              <a:spcBef>
                <a:spcPct val="0"/>
              </a:spcBef>
              <a:spcAft>
                <a:spcPct val="0"/>
              </a:spcAft>
            </a:pPr>
            <a:endParaRPr lang="nl-BE" sz="1050" b="1" dirty="0">
              <a:solidFill>
                <a:srgbClr val="000000"/>
              </a:solidFill>
            </a:endParaRPr>
          </a:p>
          <a:p>
            <a:pPr algn="ctr" fontAlgn="base">
              <a:spcBef>
                <a:spcPct val="0"/>
              </a:spcBef>
              <a:spcAft>
                <a:spcPct val="0"/>
              </a:spcAft>
            </a:pPr>
            <a:r>
              <a:rPr lang="nl-BE" sz="1050" dirty="0">
                <a:solidFill>
                  <a:srgbClr val="000000"/>
                </a:solidFill>
              </a:rPr>
              <a:t>Dealer must fill in his </a:t>
            </a:r>
            <a:r>
              <a:rPr lang="nl-BE" sz="1050" b="1" dirty="0">
                <a:solidFill>
                  <a:srgbClr val="005DA8"/>
                </a:solidFill>
              </a:rPr>
              <a:t>Dealer Code </a:t>
            </a:r>
            <a:r>
              <a:rPr lang="nl-BE" sz="1050" dirty="0">
                <a:solidFill>
                  <a:srgbClr val="000000"/>
                </a:solidFill>
              </a:rPr>
              <a:t>( last digits of his TD3 account)  and click </a:t>
            </a:r>
            <a:r>
              <a:rPr lang="nl-BE" sz="1050" b="1" dirty="0">
                <a:solidFill>
                  <a:srgbClr val="000000"/>
                </a:solidFill>
              </a:rPr>
              <a:t>Create Key</a:t>
            </a:r>
          </a:p>
          <a:p>
            <a:pPr algn="ctr" fontAlgn="base">
              <a:spcBef>
                <a:spcPct val="0"/>
              </a:spcBef>
              <a:spcAft>
                <a:spcPct val="0"/>
              </a:spcAft>
            </a:pPr>
            <a:r>
              <a:rPr lang="nl-BE" sz="1050" dirty="0">
                <a:solidFill>
                  <a:srgbClr val="000000"/>
                </a:solidFill>
              </a:rPr>
              <a:t>The AP code and PW generated will be used for registering in the Diagbox menu</a:t>
            </a:r>
            <a:endParaRPr lang="en-GB" sz="1050" dirty="0">
              <a:solidFill>
                <a:srgbClr val="000000"/>
              </a:solidFill>
            </a:endParaRPr>
          </a:p>
        </p:txBody>
      </p:sp>
      <p:sp>
        <p:nvSpPr>
          <p:cNvPr id="5" name="Rounded Rectangle 4"/>
          <p:cNvSpPr/>
          <p:nvPr/>
        </p:nvSpPr>
        <p:spPr bwMode="auto">
          <a:xfrm>
            <a:off x="298451" y="2260172"/>
            <a:ext cx="525462" cy="276225"/>
          </a:xfrm>
          <a:prstGeom prst="roundRect">
            <a:avLst/>
          </a:prstGeom>
          <a:noFill/>
          <a:ln w="6350" cap="flat" cmpd="sng" algn="ctr">
            <a:solidFill>
              <a:srgbClr val="FF0000"/>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Tree>
    <p:extLst>
      <p:ext uri="{BB962C8B-B14F-4D97-AF65-F5344CB8AC3E}">
        <p14:creationId xmlns:p14="http://schemas.microsoft.com/office/powerpoint/2010/main" val="1720704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CAE640C3-0938-3D4A-95DA-CD7D51D9AE22}" type="slidenum">
              <a:rPr lang="en-US"/>
              <a:pPr>
                <a:defRPr/>
              </a:pPr>
              <a:t>17</a:t>
            </a:fld>
            <a:endParaRPr lang="en-US"/>
          </a:p>
        </p:txBody>
      </p:sp>
      <p:sp>
        <p:nvSpPr>
          <p:cNvPr id="3" name="Title 2"/>
          <p:cNvSpPr>
            <a:spLocks noGrp="1"/>
          </p:cNvSpPr>
          <p:nvPr>
            <p:ph type="title"/>
          </p:nvPr>
        </p:nvSpPr>
        <p:spPr/>
        <p:txBody>
          <a:bodyPr/>
          <a:lstStyle/>
          <a:p>
            <a:r>
              <a:rPr lang="nl-BE" dirty="0"/>
              <a:t>Confirmation of Internet connection and user registration</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44" y="2018749"/>
            <a:ext cx="3575722" cy="19022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856" y="1939618"/>
            <a:ext cx="3548401" cy="1902284"/>
          </a:xfrm>
          <a:prstGeom prst="rect">
            <a:avLst/>
          </a:prstGeom>
        </p:spPr>
      </p:pic>
      <p:sp>
        <p:nvSpPr>
          <p:cNvPr id="7" name="TextBox 6"/>
          <p:cNvSpPr txBox="1"/>
          <p:nvPr/>
        </p:nvSpPr>
        <p:spPr>
          <a:xfrm>
            <a:off x="3000859" y="2325566"/>
            <a:ext cx="2151434" cy="1384995"/>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fontAlgn="base">
              <a:spcBef>
                <a:spcPct val="0"/>
              </a:spcBef>
              <a:spcAft>
                <a:spcPct val="0"/>
              </a:spcAft>
            </a:pPr>
            <a:r>
              <a:rPr lang="nl-BE" sz="1050" b="1" dirty="0">
                <a:solidFill>
                  <a:srgbClr val="000000"/>
                </a:solidFill>
              </a:rPr>
              <a:t>Important:</a:t>
            </a:r>
            <a:r>
              <a:rPr lang="nl-BE" sz="1050" dirty="0">
                <a:solidFill>
                  <a:srgbClr val="000000"/>
                </a:solidFill>
              </a:rPr>
              <a:t/>
            </a:r>
            <a:br>
              <a:rPr lang="nl-BE" sz="1050" dirty="0">
                <a:solidFill>
                  <a:srgbClr val="000000"/>
                </a:solidFill>
              </a:rPr>
            </a:br>
            <a:r>
              <a:rPr lang="nl-BE" sz="1050" dirty="0">
                <a:solidFill>
                  <a:srgbClr val="000000"/>
                </a:solidFill>
              </a:rPr>
              <a:t>Click on the user pictograme and  fill in the  AP code received from TD3 starting with  </a:t>
            </a:r>
            <a:r>
              <a:rPr lang="nl-BE" sz="1050" b="1" dirty="0">
                <a:solidFill>
                  <a:srgbClr val="000000"/>
                </a:solidFill>
              </a:rPr>
              <a:t>Apxxxxxxxx </a:t>
            </a:r>
          </a:p>
          <a:p>
            <a:pPr fontAlgn="base">
              <a:spcBef>
                <a:spcPct val="0"/>
              </a:spcBef>
              <a:spcAft>
                <a:spcPct val="0"/>
              </a:spcAft>
            </a:pPr>
            <a:r>
              <a:rPr lang="nl-BE" sz="1050" dirty="0">
                <a:solidFill>
                  <a:srgbClr val="000000"/>
                </a:solidFill>
              </a:rPr>
              <a:t>For password, fill in the received one. </a:t>
            </a:r>
          </a:p>
          <a:p>
            <a:pPr fontAlgn="base">
              <a:spcBef>
                <a:spcPct val="0"/>
              </a:spcBef>
              <a:spcAft>
                <a:spcPct val="0"/>
              </a:spcAft>
            </a:pPr>
            <a:r>
              <a:rPr lang="nl-BE" sz="1050" dirty="0">
                <a:solidFill>
                  <a:srgbClr val="000000"/>
                </a:solidFill>
              </a:rPr>
              <a:t>If credentials are accepted both leds are now </a:t>
            </a:r>
            <a:r>
              <a:rPr lang="nl-BE" sz="1050" b="1" dirty="0">
                <a:solidFill>
                  <a:srgbClr val="00B050"/>
                </a:solidFill>
              </a:rPr>
              <a:t>greeen</a:t>
            </a:r>
            <a:r>
              <a:rPr lang="nl-BE" sz="1050" dirty="0">
                <a:solidFill>
                  <a:srgbClr val="000000"/>
                </a:solidFill>
              </a:rPr>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5071" y="4445316"/>
            <a:ext cx="589085" cy="526494"/>
          </a:xfrm>
          <a:prstGeom prst="rect">
            <a:avLst/>
          </a:prstGeom>
        </p:spPr>
      </p:pic>
      <p:pic>
        <p:nvPicPr>
          <p:cNvPr id="10" name="Picture 9"/>
          <p:cNvPicPr>
            <a:picLocks noChangeAspect="1"/>
          </p:cNvPicPr>
          <p:nvPr/>
        </p:nvPicPr>
        <p:blipFill>
          <a:blip r:embed="rId5"/>
          <a:stretch>
            <a:fillRect/>
          </a:stretch>
        </p:blipFill>
        <p:spPr>
          <a:xfrm>
            <a:off x="298451" y="5050941"/>
            <a:ext cx="8592441" cy="364648"/>
          </a:xfrm>
          <a:prstGeom prst="rect">
            <a:avLst/>
          </a:prstGeom>
        </p:spPr>
      </p:pic>
      <p:sp>
        <p:nvSpPr>
          <p:cNvPr id="8" name="Rounded Rectangle 7"/>
          <p:cNvSpPr/>
          <p:nvPr/>
        </p:nvSpPr>
        <p:spPr bwMode="auto">
          <a:xfrm>
            <a:off x="7755071" y="5050942"/>
            <a:ext cx="488372" cy="348310"/>
          </a:xfrm>
          <a:prstGeom prst="roundRect">
            <a:avLst/>
          </a:prstGeom>
          <a:noFill/>
          <a:ln>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Tree>
    <p:extLst>
      <p:ext uri="{BB962C8B-B14F-4D97-AF65-F5344CB8AC3E}">
        <p14:creationId xmlns:p14="http://schemas.microsoft.com/office/powerpoint/2010/main" val="2431865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line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37" y="946059"/>
            <a:ext cx="8737673" cy="46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CAE640C3-0938-3D4A-95DA-CD7D51D9AE22}" type="slidenum">
              <a:rPr lang="en-US"/>
              <a:pPr>
                <a:defRPr/>
              </a:pPr>
              <a:t>18</a:t>
            </a:fld>
            <a:endParaRPr lang="en-US"/>
          </a:p>
        </p:txBody>
      </p:sp>
      <p:sp>
        <p:nvSpPr>
          <p:cNvPr id="3" name="Title 2"/>
          <p:cNvSpPr>
            <a:spLocks noGrp="1"/>
          </p:cNvSpPr>
          <p:nvPr>
            <p:ph type="title"/>
          </p:nvPr>
        </p:nvSpPr>
        <p:spPr/>
        <p:txBody>
          <a:bodyPr/>
          <a:lstStyle/>
          <a:p>
            <a:r>
              <a:rPr lang="nl-BE" dirty="0" smtClean="0"/>
              <a:t>Confirmation of connection to server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572962">
            <a:off x="8159457" y="1377524"/>
            <a:ext cx="623750" cy="1196675"/>
          </a:xfrm>
          <a:prstGeom prst="rect">
            <a:avLst/>
          </a:prstGeom>
        </p:spPr>
      </p:pic>
      <p:sp>
        <p:nvSpPr>
          <p:cNvPr id="7" name="TextBox 6"/>
          <p:cNvSpPr txBox="1"/>
          <p:nvPr/>
        </p:nvSpPr>
        <p:spPr>
          <a:xfrm>
            <a:off x="7297747" y="2728584"/>
            <a:ext cx="1748024" cy="1708160"/>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fontAlgn="base">
              <a:spcBef>
                <a:spcPct val="0"/>
              </a:spcBef>
              <a:spcAft>
                <a:spcPct val="0"/>
              </a:spcAft>
            </a:pPr>
            <a:r>
              <a:rPr lang="nl-BE" sz="1050" b="1" dirty="0">
                <a:solidFill>
                  <a:srgbClr val="000000"/>
                </a:solidFill>
              </a:rPr>
              <a:t>Important:</a:t>
            </a:r>
            <a:r>
              <a:rPr lang="nl-BE" sz="1050" dirty="0">
                <a:solidFill>
                  <a:srgbClr val="000000"/>
                </a:solidFill>
              </a:rPr>
              <a:t/>
            </a:r>
            <a:br>
              <a:rPr lang="nl-BE" sz="1050" dirty="0">
                <a:solidFill>
                  <a:srgbClr val="000000"/>
                </a:solidFill>
              </a:rPr>
            </a:br>
            <a:r>
              <a:rPr lang="nl-BE" sz="1050" dirty="0">
                <a:solidFill>
                  <a:srgbClr val="000000"/>
                </a:solidFill>
              </a:rPr>
              <a:t>If even in doubts about the connection to the PSA server ( failed automatic config, impossible to retrieve ECU software), you can test the connection by pressing on the </a:t>
            </a:r>
            <a:r>
              <a:rPr lang="nl-BE" sz="1050" b="1" dirty="0">
                <a:solidFill>
                  <a:srgbClr val="000000"/>
                </a:solidFill>
              </a:rPr>
              <a:t>Internet pictograme </a:t>
            </a:r>
            <a:r>
              <a:rPr lang="nl-BE" sz="1050" dirty="0">
                <a:solidFill>
                  <a:srgbClr val="000000"/>
                </a:solidFill>
              </a:rPr>
              <a:t> or press </a:t>
            </a:r>
            <a:r>
              <a:rPr lang="nl-BE" sz="1050" b="1" dirty="0">
                <a:solidFill>
                  <a:srgbClr val="000000"/>
                </a:solidFill>
              </a:rPr>
              <a:t>F12</a:t>
            </a:r>
            <a:endParaRPr lang="nl-BE" sz="1050" dirty="0">
              <a:solidFill>
                <a:srgbClr val="000000"/>
              </a:solidFill>
            </a:endParaRPr>
          </a:p>
        </p:txBody>
      </p:sp>
    </p:spTree>
    <p:extLst>
      <p:ext uri="{BB962C8B-B14F-4D97-AF65-F5344CB8AC3E}">
        <p14:creationId xmlns:p14="http://schemas.microsoft.com/office/powerpoint/2010/main" val="2807568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CAE640C3-0938-3D4A-95DA-CD7D51D9AE22}" type="slidenum">
              <a:rPr lang="en-US" smtClean="0"/>
              <a:pPr>
                <a:defRPr/>
              </a:pPr>
              <a:t>19</a:t>
            </a:fld>
            <a:endParaRPr lang="en-US"/>
          </a:p>
        </p:txBody>
      </p:sp>
      <p:sp>
        <p:nvSpPr>
          <p:cNvPr id="3" name="Title 2"/>
          <p:cNvSpPr>
            <a:spLocks noGrp="1"/>
          </p:cNvSpPr>
          <p:nvPr>
            <p:ph type="title"/>
          </p:nvPr>
        </p:nvSpPr>
        <p:spPr/>
        <p:txBody>
          <a:bodyPr/>
          <a:lstStyle/>
          <a:p>
            <a:r>
              <a:rPr lang="nl-BE" dirty="0" smtClean="0"/>
              <a:t>Ready!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1" y="1174173"/>
            <a:ext cx="8915113" cy="4735133"/>
          </a:xfrm>
          <a:prstGeom prst="rect">
            <a:avLst/>
          </a:prstGeom>
        </p:spPr>
      </p:pic>
      <p:sp>
        <p:nvSpPr>
          <p:cNvPr id="5" name="TextBox 4"/>
          <p:cNvSpPr txBox="1"/>
          <p:nvPr/>
        </p:nvSpPr>
        <p:spPr>
          <a:xfrm>
            <a:off x="5842572" y="2844420"/>
            <a:ext cx="2398703" cy="2031325"/>
          </a:xfrm>
          <a:prstGeom prst="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fontAlgn="base">
              <a:spcBef>
                <a:spcPct val="0"/>
              </a:spcBef>
              <a:spcAft>
                <a:spcPct val="0"/>
              </a:spcAft>
            </a:pPr>
            <a:r>
              <a:rPr lang="nl-BE" sz="1050" dirty="0" smtClean="0">
                <a:solidFill>
                  <a:srgbClr val="000000"/>
                </a:solidFill>
              </a:rPr>
              <a:t>Worning:  the current software doesn’t use the Toyota logos or naming. </a:t>
            </a:r>
          </a:p>
          <a:p>
            <a:pPr fontAlgn="base">
              <a:spcBef>
                <a:spcPct val="0"/>
              </a:spcBef>
              <a:spcAft>
                <a:spcPct val="0"/>
              </a:spcAft>
            </a:pPr>
            <a:endParaRPr lang="nl-BE" sz="1050" dirty="0" smtClean="0">
              <a:solidFill>
                <a:srgbClr val="000000"/>
              </a:solidFill>
            </a:endParaRPr>
          </a:p>
          <a:p>
            <a:pPr fontAlgn="base">
              <a:spcBef>
                <a:spcPct val="0"/>
              </a:spcBef>
              <a:spcAft>
                <a:spcPct val="0"/>
              </a:spcAft>
            </a:pPr>
            <a:r>
              <a:rPr lang="nl-BE" sz="1050" dirty="0" smtClean="0">
                <a:solidFill>
                  <a:srgbClr val="000000"/>
                </a:solidFill>
              </a:rPr>
              <a:t>For connecting to vehicles using V 8.27</a:t>
            </a:r>
            <a:r>
              <a:rPr lang="nl-BE" sz="1050" b="1" dirty="0" smtClean="0">
                <a:solidFill>
                  <a:srgbClr val="000000"/>
                </a:solidFill>
              </a:rPr>
              <a:t>:  </a:t>
            </a:r>
          </a:p>
          <a:p>
            <a:pPr fontAlgn="base">
              <a:spcBef>
                <a:spcPct val="0"/>
              </a:spcBef>
              <a:spcAft>
                <a:spcPct val="0"/>
              </a:spcAft>
            </a:pPr>
            <a:r>
              <a:rPr lang="nl-BE" sz="1050" dirty="0" smtClean="0">
                <a:solidFill>
                  <a:srgbClr val="000000"/>
                </a:solidFill>
              </a:rPr>
              <a:t>-For the new Proace you select either </a:t>
            </a:r>
            <a:r>
              <a:rPr lang="nl-BE" sz="1050" b="1" dirty="0" smtClean="0">
                <a:solidFill>
                  <a:srgbClr val="000000"/>
                </a:solidFill>
              </a:rPr>
              <a:t>Expert K0 </a:t>
            </a:r>
            <a:r>
              <a:rPr lang="nl-BE" sz="1050" dirty="0" smtClean="0">
                <a:solidFill>
                  <a:srgbClr val="000000"/>
                </a:solidFill>
              </a:rPr>
              <a:t> or </a:t>
            </a:r>
            <a:r>
              <a:rPr lang="nl-BE" sz="1050" b="1" dirty="0" smtClean="0">
                <a:solidFill>
                  <a:srgbClr val="000000"/>
                </a:solidFill>
              </a:rPr>
              <a:t>Traveller </a:t>
            </a:r>
            <a:r>
              <a:rPr lang="nl-BE" sz="1050" dirty="0" smtClean="0">
                <a:solidFill>
                  <a:srgbClr val="000000"/>
                </a:solidFill>
              </a:rPr>
              <a:t> for ProAce Verso</a:t>
            </a:r>
          </a:p>
          <a:p>
            <a:pPr fontAlgn="base">
              <a:spcBef>
                <a:spcPct val="0"/>
              </a:spcBef>
              <a:spcAft>
                <a:spcPct val="0"/>
              </a:spcAft>
            </a:pPr>
            <a:endParaRPr lang="nl-BE" sz="1050" b="1" dirty="0">
              <a:solidFill>
                <a:srgbClr val="000000"/>
              </a:solidFill>
            </a:endParaRPr>
          </a:p>
          <a:p>
            <a:pPr fontAlgn="base">
              <a:spcBef>
                <a:spcPct val="0"/>
              </a:spcBef>
              <a:spcAft>
                <a:spcPct val="0"/>
              </a:spcAft>
            </a:pPr>
            <a:r>
              <a:rPr lang="nl-BE" sz="1050" dirty="0" smtClean="0">
                <a:solidFill>
                  <a:srgbClr val="000000"/>
                </a:solidFill>
              </a:rPr>
              <a:t>For connecting to previous generation ProAce, select </a:t>
            </a:r>
            <a:r>
              <a:rPr lang="nl-BE" sz="1050" b="1" dirty="0" smtClean="0">
                <a:solidFill>
                  <a:srgbClr val="000000"/>
                </a:solidFill>
              </a:rPr>
              <a:t>Expert 3</a:t>
            </a:r>
            <a:endParaRPr lang="nl-BE" sz="1050" dirty="0">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534260">
            <a:off x="4692529" y="2399151"/>
            <a:ext cx="554759" cy="1064316"/>
          </a:xfrm>
          <a:prstGeom prst="rect">
            <a:avLst/>
          </a:prstGeom>
        </p:spPr>
      </p:pic>
    </p:spTree>
    <p:extLst>
      <p:ext uri="{BB962C8B-B14F-4D97-AF65-F5344CB8AC3E}">
        <p14:creationId xmlns:p14="http://schemas.microsoft.com/office/powerpoint/2010/main" val="575951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sz="2250" dirty="0"/>
              <a:t>Diagbox implementation-&gt; PC and OS specifications</a:t>
            </a:r>
            <a:endParaRPr lang="en-GB" sz="2250"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a:pPr>
                <a:defRPr/>
              </a:pPr>
              <a:t>2</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349" y="2363091"/>
            <a:ext cx="6162057" cy="462405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219" y="3790759"/>
            <a:ext cx="970984" cy="970984"/>
          </a:xfrm>
          <a:prstGeom prst="rect">
            <a:avLst/>
          </a:prstGeom>
        </p:spPr>
      </p:pic>
      <p:pic>
        <p:nvPicPr>
          <p:cNvPr id="2052" name="Picture 4" descr="http://orig03.deviantart.net/e35b/f/2011/043/0/c/new_core_i5_logo_by_climber07-d39em8j.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5379" y="3203590"/>
            <a:ext cx="995845" cy="995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nterconnection.org/store/media/wysiwyg/RAM4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7897" y="4052584"/>
            <a:ext cx="709159" cy="7091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29918" y="2677610"/>
            <a:ext cx="3958628" cy="3808735"/>
          </a:xfrm>
          <a:prstGeom prst="rect">
            <a:avLst/>
          </a:prstGeom>
          <a:noFill/>
          <a:ln>
            <a:noFill/>
          </a:ln>
        </p:spPr>
        <p:txBody>
          <a:bodyPr wrap="square" rtlCol="0">
            <a:spAutoFit/>
          </a:bodyPr>
          <a:lstStyle/>
          <a:p>
            <a:pPr fontAlgn="base">
              <a:spcBef>
                <a:spcPct val="0"/>
              </a:spcBef>
              <a:spcAft>
                <a:spcPct val="0"/>
              </a:spcAft>
            </a:pPr>
            <a:r>
              <a:rPr lang="nl-BE" sz="1050" u="sng" dirty="0">
                <a:solidFill>
                  <a:srgbClr val="000000"/>
                </a:solidFill>
              </a:rPr>
              <a:t>OS</a:t>
            </a:r>
            <a:r>
              <a:rPr lang="nl-BE" sz="1050" dirty="0">
                <a:solidFill>
                  <a:srgbClr val="000000"/>
                </a:solidFill>
              </a:rPr>
              <a:t>: </a:t>
            </a:r>
            <a:r>
              <a:rPr lang="nl-BE" sz="1050" b="1" dirty="0">
                <a:solidFill>
                  <a:srgbClr val="000000"/>
                </a:solidFill>
              </a:rPr>
              <a:t>Windows 7 on 32bit</a:t>
            </a:r>
            <a:r>
              <a:rPr lang="en-GB" sz="1050" b="1" dirty="0">
                <a:solidFill>
                  <a:srgbClr val="000000"/>
                </a:solidFill>
              </a:rPr>
              <a:t> </a:t>
            </a:r>
            <a:r>
              <a:rPr lang="en-GB" sz="1050" dirty="0">
                <a:solidFill>
                  <a:srgbClr val="000000"/>
                </a:solidFill>
              </a:rPr>
              <a:t>( PSA official OS)</a:t>
            </a:r>
          </a:p>
          <a:p>
            <a:pPr fontAlgn="base">
              <a:spcBef>
                <a:spcPct val="0"/>
              </a:spcBef>
              <a:spcAft>
                <a:spcPct val="0"/>
              </a:spcAft>
            </a:pPr>
            <a:endParaRPr lang="nl-BE" sz="1050" dirty="0">
              <a:solidFill>
                <a:srgbClr val="000000"/>
              </a:solidFill>
            </a:endParaRPr>
          </a:p>
          <a:p>
            <a:pPr fontAlgn="base">
              <a:spcBef>
                <a:spcPct val="0"/>
              </a:spcBef>
              <a:spcAft>
                <a:spcPct val="0"/>
              </a:spcAft>
            </a:pPr>
            <a:r>
              <a:rPr lang="nl-BE" sz="1050" dirty="0">
                <a:solidFill>
                  <a:srgbClr val="000000"/>
                </a:solidFill>
              </a:rPr>
              <a:t>Windows 7 on 64bits  is not officially supported by PSA but TME has requested PSA to insure compatibility.  </a:t>
            </a:r>
          </a:p>
          <a:p>
            <a:pPr fontAlgn="base">
              <a:spcBef>
                <a:spcPct val="0"/>
              </a:spcBef>
              <a:spcAft>
                <a:spcPct val="0"/>
              </a:spcAft>
            </a:pPr>
            <a:r>
              <a:rPr lang="nl-BE" sz="1050" u="sng" dirty="0">
                <a:solidFill>
                  <a:srgbClr val="000000"/>
                </a:solidFill>
              </a:rPr>
              <a:t>Current status</a:t>
            </a:r>
            <a:r>
              <a:rPr lang="nl-BE" sz="1050" dirty="0">
                <a:solidFill>
                  <a:srgbClr val="000000"/>
                </a:solidFill>
              </a:rPr>
              <a:t>:</a:t>
            </a:r>
          </a:p>
          <a:p>
            <a:pPr fontAlgn="base">
              <a:spcBef>
                <a:spcPct val="0"/>
              </a:spcBef>
              <a:spcAft>
                <a:spcPct val="0"/>
              </a:spcAft>
            </a:pPr>
            <a:r>
              <a:rPr lang="nl-BE" sz="1050" dirty="0">
                <a:solidFill>
                  <a:srgbClr val="000000"/>
                </a:solidFill>
              </a:rPr>
              <a:t>OK for K0 </a:t>
            </a:r>
          </a:p>
          <a:p>
            <a:pPr fontAlgn="base">
              <a:spcBef>
                <a:spcPct val="0"/>
              </a:spcBef>
              <a:spcAft>
                <a:spcPct val="0"/>
              </a:spcAft>
            </a:pPr>
            <a:r>
              <a:rPr lang="nl-BE" sz="1050" dirty="0">
                <a:solidFill>
                  <a:srgbClr val="000000"/>
                </a:solidFill>
              </a:rPr>
              <a:t>OK for G9 but sometimes VIN is not automatically read. Input manually the VIN and diagnostic is possible. </a:t>
            </a:r>
          </a:p>
          <a:p>
            <a:pPr fontAlgn="base">
              <a:spcBef>
                <a:spcPct val="0"/>
              </a:spcBef>
              <a:spcAft>
                <a:spcPct val="0"/>
              </a:spcAft>
            </a:pPr>
            <a:endParaRPr lang="nl-BE" sz="1050" dirty="0">
              <a:solidFill>
                <a:srgbClr val="000000"/>
              </a:solidFill>
            </a:endParaRPr>
          </a:p>
          <a:p>
            <a:pPr fontAlgn="base">
              <a:spcBef>
                <a:spcPct val="0"/>
              </a:spcBef>
              <a:spcAft>
                <a:spcPct val="0"/>
              </a:spcAft>
            </a:pPr>
            <a:r>
              <a:rPr lang="nl-BE" sz="1050" dirty="0">
                <a:solidFill>
                  <a:srgbClr val="000000"/>
                </a:solidFill>
              </a:rPr>
              <a:t>Windows 10: Not supported within 2016. Later support TBC. </a:t>
            </a:r>
          </a:p>
          <a:p>
            <a:pPr algn="ctr" fontAlgn="base">
              <a:spcBef>
                <a:spcPct val="0"/>
              </a:spcBef>
              <a:spcAft>
                <a:spcPct val="0"/>
              </a:spcAft>
            </a:pPr>
            <a:endParaRPr lang="nl-BE" sz="1050" dirty="0">
              <a:solidFill>
                <a:srgbClr val="000000"/>
              </a:solidFill>
            </a:endParaRPr>
          </a:p>
          <a:p>
            <a:pPr fontAlgn="base">
              <a:spcBef>
                <a:spcPct val="0"/>
              </a:spcBef>
              <a:spcAft>
                <a:spcPct val="0"/>
              </a:spcAft>
            </a:pPr>
            <a:r>
              <a:rPr lang="nl-BE" sz="1050" u="sng" dirty="0">
                <a:solidFill>
                  <a:srgbClr val="000000"/>
                </a:solidFill>
              </a:rPr>
              <a:t>PC specifications</a:t>
            </a:r>
          </a:p>
          <a:p>
            <a:pPr algn="ctr" fontAlgn="base">
              <a:spcBef>
                <a:spcPct val="0"/>
              </a:spcBef>
              <a:spcAft>
                <a:spcPct val="0"/>
              </a:spcAft>
            </a:pPr>
            <a:endParaRPr lang="nl-BE" sz="1050" u="sng" dirty="0">
              <a:solidFill>
                <a:srgbClr val="000000"/>
              </a:solidFill>
            </a:endParaRPr>
          </a:p>
          <a:p>
            <a:pPr fontAlgn="base">
              <a:spcBef>
                <a:spcPct val="0"/>
              </a:spcBef>
              <a:spcAft>
                <a:spcPct val="0"/>
              </a:spcAft>
            </a:pPr>
            <a:r>
              <a:rPr lang="nl-BE" sz="1050" dirty="0">
                <a:solidFill>
                  <a:srgbClr val="000000"/>
                </a:solidFill>
              </a:rPr>
              <a:t>Proccessor: min frequency of 1.9 GHz, recommended I5</a:t>
            </a:r>
          </a:p>
          <a:p>
            <a:pPr fontAlgn="base">
              <a:spcBef>
                <a:spcPct val="0"/>
              </a:spcBef>
              <a:spcAft>
                <a:spcPct val="0"/>
              </a:spcAft>
            </a:pPr>
            <a:r>
              <a:rPr lang="nl-BE" sz="1050" dirty="0">
                <a:solidFill>
                  <a:srgbClr val="000000"/>
                </a:solidFill>
              </a:rPr>
              <a:t>RAM: minimum 4Gb</a:t>
            </a:r>
          </a:p>
          <a:p>
            <a:pPr fontAlgn="base">
              <a:spcBef>
                <a:spcPct val="0"/>
              </a:spcBef>
              <a:spcAft>
                <a:spcPct val="0"/>
              </a:spcAft>
            </a:pPr>
            <a:r>
              <a:rPr lang="nl-BE" sz="1050" dirty="0">
                <a:solidFill>
                  <a:srgbClr val="000000"/>
                </a:solidFill>
              </a:rPr>
              <a:t>HDD: minimum 11 Gb free for Diagbox suite</a:t>
            </a:r>
          </a:p>
          <a:p>
            <a:pPr fontAlgn="base">
              <a:spcBef>
                <a:spcPct val="0"/>
              </a:spcBef>
              <a:spcAft>
                <a:spcPct val="0"/>
              </a:spcAft>
            </a:pPr>
            <a:r>
              <a:rPr lang="nl-BE" sz="1050" dirty="0">
                <a:solidFill>
                  <a:srgbClr val="000000"/>
                </a:solidFill>
              </a:rPr>
              <a:t>Screen resolution: minimum </a:t>
            </a:r>
            <a:r>
              <a:rPr lang="fr-FR" sz="1050" dirty="0">
                <a:solidFill>
                  <a:srgbClr val="000000"/>
                </a:solidFill>
              </a:rPr>
              <a:t>1024x768 (VGA), </a:t>
            </a:r>
            <a:r>
              <a:rPr lang="fr-FR" sz="1050" dirty="0" err="1">
                <a:solidFill>
                  <a:srgbClr val="000000"/>
                </a:solidFill>
              </a:rPr>
              <a:t>screen</a:t>
            </a:r>
            <a:r>
              <a:rPr lang="fr-FR" sz="1050" dirty="0">
                <a:solidFill>
                  <a:srgbClr val="000000"/>
                </a:solidFill>
              </a:rPr>
              <a:t> rotation </a:t>
            </a:r>
            <a:r>
              <a:rPr lang="fr-FR" sz="1050" dirty="0" err="1">
                <a:solidFill>
                  <a:srgbClr val="000000"/>
                </a:solidFill>
              </a:rPr>
              <a:t>disabled</a:t>
            </a:r>
            <a:endParaRPr lang="fr-FR" sz="1050" dirty="0">
              <a:solidFill>
                <a:srgbClr val="000000"/>
              </a:solidFill>
            </a:endParaRPr>
          </a:p>
          <a:p>
            <a:pPr fontAlgn="base">
              <a:spcBef>
                <a:spcPct val="0"/>
              </a:spcBef>
              <a:spcAft>
                <a:spcPct val="0"/>
              </a:spcAft>
            </a:pPr>
            <a:r>
              <a:rPr lang="fr-FR" sz="1050" dirty="0">
                <a:solidFill>
                  <a:srgbClr val="000000"/>
                </a:solidFill>
              </a:rPr>
              <a:t>Internet Explorer: 8, 9, 10 or 11</a:t>
            </a:r>
          </a:p>
          <a:p>
            <a:pPr fontAlgn="base">
              <a:spcBef>
                <a:spcPct val="0"/>
              </a:spcBef>
              <a:spcAft>
                <a:spcPct val="0"/>
              </a:spcAft>
            </a:pPr>
            <a:r>
              <a:rPr lang="fr-FR" sz="1050" b="1" dirty="0" err="1">
                <a:solidFill>
                  <a:srgbClr val="000000"/>
                </a:solidFill>
              </a:rPr>
              <a:t>Mandatory</a:t>
            </a:r>
            <a:r>
              <a:rPr lang="fr-FR" sz="1050" dirty="0">
                <a:solidFill>
                  <a:srgbClr val="000000"/>
                </a:solidFill>
              </a:rPr>
              <a:t>:</a:t>
            </a:r>
          </a:p>
          <a:p>
            <a:pPr fontAlgn="base">
              <a:spcBef>
                <a:spcPct val="0"/>
              </a:spcBef>
              <a:spcAft>
                <a:spcPct val="0"/>
              </a:spcAft>
            </a:pPr>
            <a:r>
              <a:rPr lang="fr-FR" sz="1050" b="1" dirty="0">
                <a:solidFill>
                  <a:srgbClr val="CF142B">
                    <a:lumMod val="75000"/>
                  </a:srgbClr>
                </a:solidFill>
              </a:rPr>
              <a:t>Internet </a:t>
            </a:r>
            <a:r>
              <a:rPr lang="fr-FR" sz="1050" b="1" dirty="0" err="1">
                <a:solidFill>
                  <a:srgbClr val="CF142B">
                    <a:lumMod val="75000"/>
                  </a:srgbClr>
                </a:solidFill>
              </a:rPr>
              <a:t>connection</a:t>
            </a:r>
            <a:r>
              <a:rPr lang="fr-FR" sz="1050" b="1" dirty="0">
                <a:solidFill>
                  <a:srgbClr val="CF142B">
                    <a:lumMod val="75000"/>
                  </a:srgbClr>
                </a:solidFill>
              </a:rPr>
              <a:t> ( </a:t>
            </a:r>
            <a:r>
              <a:rPr lang="fr-FR" sz="1050" b="1" dirty="0" err="1">
                <a:solidFill>
                  <a:srgbClr val="CF142B">
                    <a:lumMod val="75000"/>
                  </a:srgbClr>
                </a:solidFill>
              </a:rPr>
              <a:t>without</a:t>
            </a:r>
            <a:r>
              <a:rPr lang="fr-FR" sz="1050" b="1" dirty="0">
                <a:solidFill>
                  <a:srgbClr val="CF142B">
                    <a:lumMod val="75000"/>
                  </a:srgbClr>
                </a:solidFill>
              </a:rPr>
              <a:t> Proxy)</a:t>
            </a:r>
          </a:p>
          <a:p>
            <a:pPr fontAlgn="base">
              <a:spcBef>
                <a:spcPct val="0"/>
              </a:spcBef>
              <a:spcAft>
                <a:spcPct val="0"/>
              </a:spcAft>
            </a:pPr>
            <a:r>
              <a:rPr lang="fr-FR" sz="1050" dirty="0" err="1">
                <a:solidFill>
                  <a:srgbClr val="000000"/>
                </a:solidFill>
              </a:rPr>
              <a:t>Run</a:t>
            </a:r>
            <a:r>
              <a:rPr lang="fr-FR" sz="1050" dirty="0">
                <a:solidFill>
                  <a:srgbClr val="000000"/>
                </a:solidFill>
              </a:rPr>
              <a:t> </a:t>
            </a:r>
            <a:r>
              <a:rPr lang="fr-FR" sz="1050" dirty="0" err="1">
                <a:solidFill>
                  <a:srgbClr val="000000"/>
                </a:solidFill>
              </a:rPr>
              <a:t>under</a:t>
            </a:r>
            <a:r>
              <a:rPr lang="fr-FR" sz="1050" dirty="0">
                <a:solidFill>
                  <a:srgbClr val="000000"/>
                </a:solidFill>
              </a:rPr>
              <a:t> PC </a:t>
            </a:r>
            <a:r>
              <a:rPr lang="fr-FR" sz="1050" dirty="0" err="1">
                <a:solidFill>
                  <a:srgbClr val="000000"/>
                </a:solidFill>
              </a:rPr>
              <a:t>admin</a:t>
            </a:r>
            <a:r>
              <a:rPr lang="fr-FR" sz="1050" dirty="0">
                <a:solidFill>
                  <a:srgbClr val="000000"/>
                </a:solidFill>
              </a:rPr>
              <a:t> </a:t>
            </a:r>
            <a:r>
              <a:rPr lang="fr-FR" sz="1050" dirty="0" err="1">
                <a:solidFill>
                  <a:srgbClr val="000000"/>
                </a:solidFill>
              </a:rPr>
              <a:t>account</a:t>
            </a:r>
            <a:endParaRPr lang="fr-FR" sz="1050" dirty="0">
              <a:solidFill>
                <a:srgbClr val="000000"/>
              </a:solidFill>
            </a:endParaRPr>
          </a:p>
          <a:p>
            <a:pPr algn="ctr" fontAlgn="base">
              <a:spcBef>
                <a:spcPct val="0"/>
              </a:spcBef>
              <a:spcAft>
                <a:spcPct val="0"/>
              </a:spcAft>
            </a:pPr>
            <a:endParaRPr lang="nl-BE" sz="1050" dirty="0">
              <a:solidFill>
                <a:srgbClr val="000000"/>
              </a:solidFill>
            </a:endParaRPr>
          </a:p>
        </p:txBody>
      </p:sp>
      <p:pic>
        <p:nvPicPr>
          <p:cNvPr id="2056" name="Picture 8" descr="http://finneytownohio.org/wp-content/uploads/2014/07/Finneytown-Ohio-Internet-Connecti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6281" y="5510203"/>
            <a:ext cx="930128" cy="97614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4019840" y="2576075"/>
            <a:ext cx="4108576" cy="4011806"/>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algn="ctr" fontAlgn="base">
              <a:spcBef>
                <a:spcPct val="0"/>
              </a:spcBef>
              <a:spcAft>
                <a:spcPct val="0"/>
              </a:spcAft>
            </a:pPr>
            <a:endParaRPr lang="en-GB" sz="1050">
              <a:solidFill>
                <a:srgbClr val="000000"/>
              </a:solidFill>
            </a:endParaRPr>
          </a:p>
        </p:txBody>
      </p:sp>
      <p:sp>
        <p:nvSpPr>
          <p:cNvPr id="2" name="TextBox 1"/>
          <p:cNvSpPr txBox="1"/>
          <p:nvPr/>
        </p:nvSpPr>
        <p:spPr>
          <a:xfrm>
            <a:off x="298452" y="872836"/>
            <a:ext cx="7442776" cy="1754326"/>
          </a:xfrm>
          <a:prstGeom prst="rect">
            <a:avLst/>
          </a:prstGeom>
          <a:noFill/>
        </p:spPr>
        <p:txBody>
          <a:bodyPr wrap="square" rtlCol="0">
            <a:spAutoFit/>
          </a:bodyPr>
          <a:lstStyle/>
          <a:p>
            <a:r>
              <a:rPr lang="nl-BE" dirty="0" smtClean="0"/>
              <a:t>This presentation will guide trough the necessary steps to be followed </a:t>
            </a:r>
          </a:p>
          <a:p>
            <a:r>
              <a:rPr lang="nl-BE" dirty="0"/>
              <a:t>i</a:t>
            </a:r>
            <a:r>
              <a:rPr lang="nl-BE" dirty="0" smtClean="0"/>
              <a:t>n order to install the Diagbox software. </a:t>
            </a:r>
          </a:p>
          <a:p>
            <a:endParaRPr lang="nl-BE" dirty="0" smtClean="0"/>
          </a:p>
          <a:p>
            <a:r>
              <a:rPr lang="nl-BE" dirty="0" smtClean="0"/>
              <a:t>Before starting the download proccess, please make sure that your PC </a:t>
            </a:r>
            <a:endParaRPr lang="en-GB" dirty="0" smtClean="0"/>
          </a:p>
          <a:p>
            <a:r>
              <a:rPr lang="nl-BE" dirty="0" smtClean="0"/>
              <a:t>fulfils the requirments needed for the installation of Diagbox: </a:t>
            </a:r>
          </a:p>
          <a:p>
            <a:endParaRPr lang="en-GB" dirty="0"/>
          </a:p>
        </p:txBody>
      </p:sp>
    </p:spTree>
    <p:extLst>
      <p:ext uri="{BB962C8B-B14F-4D97-AF65-F5344CB8AC3E}">
        <p14:creationId xmlns:p14="http://schemas.microsoft.com/office/powerpoint/2010/main" val="3823563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753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4495700" y="4812567"/>
            <a:ext cx="2749732" cy="724207"/>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endParaRPr lang="en-GB" sz="1350">
              <a:solidFill>
                <a:schemeClr val="tx1"/>
              </a:solidFill>
              <a:latin typeface="Toyota Text" charset="0"/>
              <a:ea typeface="ＭＳ Ｐゴシック" charset="0"/>
            </a:endParaRPr>
          </a:p>
        </p:txBody>
      </p:sp>
      <p:sp>
        <p:nvSpPr>
          <p:cNvPr id="4" name="Rounded Rectangle 3"/>
          <p:cNvSpPr/>
          <p:nvPr/>
        </p:nvSpPr>
        <p:spPr bwMode="auto">
          <a:xfrm>
            <a:off x="4463298" y="4074948"/>
            <a:ext cx="2753623" cy="455002"/>
          </a:xfrm>
          <a:prstGeom prst="roundRect">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endParaRPr lang="en-GB" sz="1350">
              <a:solidFill>
                <a:schemeClr val="tx1"/>
              </a:solidFill>
              <a:latin typeface="Toyota Text" charset="0"/>
              <a:ea typeface="ＭＳ Ｐゴシック" charset="0"/>
            </a:endParaRPr>
          </a:p>
        </p:txBody>
      </p:sp>
      <p:pic>
        <p:nvPicPr>
          <p:cNvPr id="3" name="Picture 2"/>
          <p:cNvPicPr>
            <a:picLocks noChangeAspect="1"/>
          </p:cNvPicPr>
          <p:nvPr/>
        </p:nvPicPr>
        <p:blipFill>
          <a:blip r:embed="rId3"/>
          <a:stretch>
            <a:fillRect/>
          </a:stretch>
        </p:blipFill>
        <p:spPr>
          <a:xfrm>
            <a:off x="4722056" y="2115704"/>
            <a:ext cx="2992094" cy="1704966"/>
          </a:xfrm>
          <a:prstGeom prst="rect">
            <a:avLst/>
          </a:prstGeom>
        </p:spPr>
      </p:pic>
      <p:sp>
        <p:nvSpPr>
          <p:cNvPr id="48130" name="Rectangle 2"/>
          <p:cNvSpPr>
            <a:spLocks noGrp="1" noChangeArrowheads="1"/>
          </p:cNvSpPr>
          <p:nvPr>
            <p:ph type="title"/>
          </p:nvPr>
        </p:nvSpPr>
        <p:spPr/>
        <p:txBody>
          <a:bodyPr/>
          <a:lstStyle/>
          <a:p>
            <a:r>
              <a:rPr lang="en-GB" dirty="0" smtClean="0"/>
              <a:t> Must have equipment</a:t>
            </a:r>
            <a:endParaRPr lang="en-GB" dirty="0"/>
          </a:p>
        </p:txBody>
      </p:sp>
      <p:sp>
        <p:nvSpPr>
          <p:cNvPr id="48131" name="Rectangle 3"/>
          <p:cNvSpPr>
            <a:spLocks noGrp="1" noChangeArrowheads="1"/>
          </p:cNvSpPr>
          <p:nvPr>
            <p:ph idx="1"/>
          </p:nvPr>
        </p:nvSpPr>
        <p:spPr>
          <a:xfrm>
            <a:off x="1322316" y="1385998"/>
            <a:ext cx="6514093" cy="4345145"/>
          </a:xfrm>
        </p:spPr>
        <p:txBody>
          <a:bodyPr/>
          <a:lstStyle/>
          <a:p>
            <a:r>
              <a:rPr lang="en-GB" dirty="0" smtClean="0"/>
              <a:t>Vehicle Interface Module with 2 CAN channels: </a:t>
            </a:r>
          </a:p>
          <a:p>
            <a:pPr marL="257175" indent="-257175">
              <a:buFont typeface="Arial" panose="020B0604020202020204" pitchFamily="34" charset="0"/>
              <a:buChar char="•"/>
            </a:pPr>
            <a:r>
              <a:rPr lang="en-GB" b="0" dirty="0" err="1" smtClean="0"/>
              <a:t>MongoosePro</a:t>
            </a:r>
            <a:r>
              <a:rPr lang="en-GB" b="0" dirty="0" smtClean="0"/>
              <a:t> </a:t>
            </a:r>
            <a:r>
              <a:rPr lang="en-GB" b="0" dirty="0"/>
              <a:t>Toyota 2 </a:t>
            </a:r>
            <a:r>
              <a:rPr lang="en-GB" b="0" dirty="0" smtClean="0"/>
              <a:t>Bluetooth ( Pro MFC2 BT RC2)</a:t>
            </a:r>
          </a:p>
          <a:p>
            <a:r>
              <a:rPr lang="nl-BE" b="0" dirty="0" smtClean="0"/>
              <a:t>	Or </a:t>
            </a:r>
            <a:endParaRPr lang="en-GB" b="0" dirty="0" smtClean="0"/>
          </a:p>
          <a:p>
            <a:pPr marL="257175" indent="-257175">
              <a:buFont typeface="Arial" panose="020B0604020202020204" pitchFamily="34" charset="0"/>
              <a:buChar char="•"/>
            </a:pPr>
            <a:r>
              <a:rPr lang="nl-BE" b="0" dirty="0" smtClean="0"/>
              <a:t>Mongoose TS2+ </a:t>
            </a:r>
            <a:endParaRPr lang="en-GB" b="0" dirty="0" smtClean="0"/>
          </a:p>
        </p:txBody>
      </p:sp>
      <p:sp>
        <p:nvSpPr>
          <p:cNvPr id="9" name="ZoneTexte 6"/>
          <p:cNvSpPr txBox="1">
            <a:spLocks noChangeArrowheads="1"/>
          </p:cNvSpPr>
          <p:nvPr/>
        </p:nvSpPr>
        <p:spPr bwMode="auto">
          <a:xfrm>
            <a:off x="4430870" y="4012592"/>
            <a:ext cx="2879393" cy="157218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71076" tIns="35538" rIns="71076" bIns="35538">
            <a:spAutoFit/>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buChar char="•"/>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l" eaLnBrk="1" hangingPunct="1">
              <a:spcBef>
                <a:spcPct val="0"/>
              </a:spcBef>
            </a:pPr>
            <a:endParaRPr lang="en-GB" altLang="fr-FR" sz="975" dirty="0">
              <a:cs typeface="Arial Unicode MS" pitchFamily="34" charset="-128"/>
            </a:endParaRPr>
          </a:p>
          <a:p>
            <a:pPr algn="l" eaLnBrk="1" hangingPunct="1">
              <a:spcBef>
                <a:spcPct val="0"/>
              </a:spcBef>
            </a:pPr>
            <a:r>
              <a:rPr lang="nl-BE" altLang="fr-FR" sz="975" dirty="0">
                <a:cs typeface="Arial Unicode MS" pitchFamily="34" charset="-128"/>
              </a:rPr>
              <a:t>  Pin 6:  IS CAN High</a:t>
            </a:r>
          </a:p>
          <a:p>
            <a:pPr algn="l" eaLnBrk="1" hangingPunct="1">
              <a:spcBef>
                <a:spcPct val="0"/>
              </a:spcBef>
            </a:pPr>
            <a:r>
              <a:rPr lang="nl-BE" altLang="fr-FR" sz="975" dirty="0">
                <a:cs typeface="Arial Unicode MS" pitchFamily="34" charset="-128"/>
              </a:rPr>
              <a:t>  Pin 14: IS CAN Low</a:t>
            </a:r>
          </a:p>
          <a:p>
            <a:pPr algn="l" eaLnBrk="1" hangingPunct="1">
              <a:spcBef>
                <a:spcPct val="0"/>
              </a:spcBef>
            </a:pPr>
            <a:endParaRPr lang="nl-BE" altLang="fr-FR" sz="975" dirty="0">
              <a:cs typeface="Arial Unicode MS" pitchFamily="34" charset="-128"/>
            </a:endParaRPr>
          </a:p>
          <a:p>
            <a:pPr algn="l" eaLnBrk="1" hangingPunct="1">
              <a:spcBef>
                <a:spcPct val="0"/>
              </a:spcBef>
            </a:pPr>
            <a:r>
              <a:rPr lang="nl-BE" altLang="fr-FR" sz="975" dirty="0">
                <a:cs typeface="Arial Unicode MS" pitchFamily="34" charset="-128"/>
              </a:rPr>
              <a:t>  Pin 7: K line</a:t>
            </a:r>
          </a:p>
          <a:p>
            <a:pPr algn="l" eaLnBrk="1" hangingPunct="1">
              <a:spcBef>
                <a:spcPct val="0"/>
              </a:spcBef>
            </a:pPr>
            <a:endParaRPr lang="nl-BE" altLang="fr-FR" sz="975" dirty="0">
              <a:cs typeface="Arial Unicode MS" pitchFamily="34" charset="-128"/>
            </a:endParaRPr>
          </a:p>
          <a:p>
            <a:pPr algn="l" eaLnBrk="1" hangingPunct="1">
              <a:spcBef>
                <a:spcPct val="0"/>
              </a:spcBef>
            </a:pPr>
            <a:r>
              <a:rPr lang="nl-BE" altLang="fr-FR" sz="975" dirty="0">
                <a:cs typeface="Arial Unicode MS" pitchFamily="34" charset="-128"/>
              </a:rPr>
              <a:t> Pin 3: PSA CAN Diag High (BSI1) </a:t>
            </a:r>
          </a:p>
          <a:p>
            <a:pPr algn="l" eaLnBrk="1" hangingPunct="1">
              <a:spcBef>
                <a:spcPct val="0"/>
              </a:spcBef>
            </a:pPr>
            <a:r>
              <a:rPr lang="nl-BE" altLang="fr-FR" sz="975" dirty="0">
                <a:cs typeface="Arial Unicode MS" pitchFamily="34" charset="-128"/>
              </a:rPr>
              <a:t> Pin 8: PSA CAN Diag Low(BSI1) </a:t>
            </a:r>
          </a:p>
          <a:p>
            <a:pPr algn="l" eaLnBrk="1" hangingPunct="1">
              <a:spcBef>
                <a:spcPct val="0"/>
              </a:spcBef>
            </a:pPr>
            <a:endParaRPr lang="en-GB" altLang="fr-FR" sz="975" dirty="0">
              <a:cs typeface="Arial Unicode MS" pitchFamily="34" charset="-128"/>
            </a:endParaRPr>
          </a:p>
          <a:p>
            <a:pPr algn="l" eaLnBrk="1" hangingPunct="1">
              <a:spcBef>
                <a:spcPct val="0"/>
              </a:spcBef>
            </a:pPr>
            <a:endParaRPr lang="en-GB" altLang="fr-FR" sz="975" dirty="0">
              <a:cs typeface="Arial Unicode MS" pitchFamily="34" charset="-128"/>
            </a:endParaRPr>
          </a:p>
        </p:txBody>
      </p:sp>
      <p:pic>
        <p:nvPicPr>
          <p:cNvPr id="12" name="Picture 2" descr="Mongoose Large Imag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4167" y1="6481" x2="14167" y2="6481"/>
                        <a14:foregroundMark x1="7222" y1="16667" x2="7222" y2="16667"/>
                        <a14:foregroundMark x1="5833" y1="25231" x2="5833" y2="25231"/>
                        <a14:foregroundMark x1="11111" y1="44213" x2="11111" y2="44213"/>
                        <a14:foregroundMark x1="10833" y1="48380" x2="10833" y2="48380"/>
                        <a14:foregroundMark x1="11389" y1="52083" x2="11389" y2="52083"/>
                        <a14:foregroundMark x1="12222" y1="55787" x2="12222" y2="55787"/>
                        <a14:foregroundMark x1="15556" y1="27083" x2="15556" y2="27083"/>
                        <a14:foregroundMark x1="15556" y1="24074" x2="15556" y2="24074"/>
                        <a14:foregroundMark x1="15556" y1="20139" x2="15556" y2="20139"/>
                        <a14:foregroundMark x1="27778" y1="17824" x2="27778" y2="17824"/>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16200000">
            <a:off x="490354" y="2474541"/>
            <a:ext cx="1533578" cy="18402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994" y="4302449"/>
            <a:ext cx="2180630" cy="1378949"/>
          </a:xfrm>
          <a:prstGeom prst="rect">
            <a:avLst/>
          </a:prstGeom>
        </p:spPr>
      </p:pic>
      <p:sp>
        <p:nvSpPr>
          <p:cNvPr id="6" name="TextBox 5"/>
          <p:cNvSpPr txBox="1"/>
          <p:nvPr/>
        </p:nvSpPr>
        <p:spPr>
          <a:xfrm>
            <a:off x="6581420" y="4846135"/>
            <a:ext cx="593480" cy="646331"/>
          </a:xfrm>
          <a:prstGeom prst="rect">
            <a:avLst/>
          </a:prstGeom>
          <a:noFill/>
          <a:ln>
            <a:solidFill>
              <a:srgbClr val="3333FF"/>
            </a:solidFill>
          </a:ln>
        </p:spPr>
        <p:txBody>
          <a:bodyPr wrap="square" rtlCol="0">
            <a:spAutoFit/>
          </a:bodyPr>
          <a:lstStyle/>
          <a:p>
            <a:r>
              <a:rPr lang="nl-BE" sz="900" b="1" dirty="0">
                <a:solidFill>
                  <a:srgbClr val="3333FF"/>
                </a:solidFill>
              </a:rPr>
              <a:t>Diag+ </a:t>
            </a:r>
          </a:p>
          <a:p>
            <a:r>
              <a:rPr lang="nl-BE" sz="900" b="1" dirty="0">
                <a:solidFill>
                  <a:srgbClr val="3333FF"/>
                </a:solidFill>
              </a:rPr>
              <a:t>ECU Reflash via BSI</a:t>
            </a:r>
            <a:endParaRPr lang="en-GB" sz="900" b="1" dirty="0">
              <a:solidFill>
                <a:srgbClr val="3333FF"/>
              </a:solidFill>
            </a:endParaRPr>
          </a:p>
        </p:txBody>
      </p:sp>
      <p:sp>
        <p:nvSpPr>
          <p:cNvPr id="16" name="TextBox 15"/>
          <p:cNvSpPr txBox="1"/>
          <p:nvPr/>
        </p:nvSpPr>
        <p:spPr>
          <a:xfrm>
            <a:off x="6237640" y="4151885"/>
            <a:ext cx="593480" cy="369332"/>
          </a:xfrm>
          <a:prstGeom prst="rect">
            <a:avLst/>
          </a:prstGeom>
          <a:noFill/>
          <a:ln>
            <a:solidFill>
              <a:srgbClr val="3333FF"/>
            </a:solidFill>
          </a:ln>
        </p:spPr>
        <p:txBody>
          <a:bodyPr wrap="square" rtlCol="0">
            <a:spAutoFit/>
          </a:bodyPr>
          <a:lstStyle/>
          <a:p>
            <a:r>
              <a:rPr lang="nl-BE" sz="900" b="1" dirty="0">
                <a:solidFill>
                  <a:srgbClr val="3333FF"/>
                </a:solidFill>
              </a:rPr>
              <a:t>ECU </a:t>
            </a:r>
          </a:p>
          <a:p>
            <a:r>
              <a:rPr lang="nl-BE" sz="900" b="1" dirty="0">
                <a:solidFill>
                  <a:srgbClr val="3333FF"/>
                </a:solidFill>
              </a:rPr>
              <a:t>Reflash</a:t>
            </a:r>
            <a:endParaRPr lang="en-GB" sz="900" b="1" dirty="0">
              <a:solidFill>
                <a:srgbClr val="3333FF"/>
              </a:solidFill>
            </a:endParaRPr>
          </a:p>
        </p:txBody>
      </p:sp>
      <p:sp>
        <p:nvSpPr>
          <p:cNvPr id="10" name="Rounded Rectangle 9"/>
          <p:cNvSpPr/>
          <p:nvPr/>
        </p:nvSpPr>
        <p:spPr bwMode="auto">
          <a:xfrm>
            <a:off x="336995" y="2572904"/>
            <a:ext cx="2735334" cy="2896478"/>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endParaRPr lang="en-GB" sz="1350">
              <a:solidFill>
                <a:schemeClr val="tx1"/>
              </a:solidFill>
              <a:latin typeface="Toyota Text" charset="0"/>
              <a:ea typeface="ＭＳ Ｐゴシック" charset="0"/>
            </a:endParaRPr>
          </a:p>
        </p:txBody>
      </p:sp>
      <p:sp>
        <p:nvSpPr>
          <p:cNvPr id="11" name="Oval 10"/>
          <p:cNvSpPr/>
          <p:nvPr/>
        </p:nvSpPr>
        <p:spPr bwMode="auto">
          <a:xfrm>
            <a:off x="2163589" y="2633712"/>
            <a:ext cx="727063" cy="771525"/>
          </a:xfrm>
          <a:prstGeom prst="ellipse">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endParaRPr lang="en-GB" sz="1350">
              <a:solidFill>
                <a:schemeClr val="tx1"/>
              </a:solidFill>
              <a:latin typeface="Toyota Text" charset="0"/>
              <a:ea typeface="ＭＳ Ｐゴシック" charset="0"/>
            </a:endParaRPr>
          </a:p>
        </p:txBody>
      </p:sp>
      <p:sp>
        <p:nvSpPr>
          <p:cNvPr id="17" name="TextBox 16"/>
          <p:cNvSpPr txBox="1"/>
          <p:nvPr/>
        </p:nvSpPr>
        <p:spPr>
          <a:xfrm>
            <a:off x="2271460" y="2784124"/>
            <a:ext cx="547321" cy="507831"/>
          </a:xfrm>
          <a:prstGeom prst="rect">
            <a:avLst/>
          </a:prstGeom>
          <a:noFill/>
        </p:spPr>
        <p:txBody>
          <a:bodyPr wrap="square" rtlCol="0">
            <a:spAutoFit/>
          </a:bodyPr>
          <a:lstStyle/>
          <a:p>
            <a:r>
              <a:rPr lang="nl-BE" sz="1350" dirty="0">
                <a:solidFill>
                  <a:schemeClr val="bg1"/>
                </a:solidFill>
              </a:rPr>
              <a:t>Dual  </a:t>
            </a:r>
          </a:p>
          <a:p>
            <a:r>
              <a:rPr lang="nl-BE" sz="1350" dirty="0">
                <a:solidFill>
                  <a:schemeClr val="bg1"/>
                </a:solidFill>
              </a:rPr>
              <a:t>CAN</a:t>
            </a:r>
            <a:endParaRPr lang="en-GB" sz="1350" dirty="0">
              <a:solidFill>
                <a:schemeClr val="bg1"/>
              </a:solidFill>
            </a:endParaRPr>
          </a:p>
        </p:txBody>
      </p:sp>
      <p:sp>
        <p:nvSpPr>
          <p:cNvPr id="18" name="TextBox 17"/>
          <p:cNvSpPr txBox="1"/>
          <p:nvPr/>
        </p:nvSpPr>
        <p:spPr>
          <a:xfrm>
            <a:off x="7552671" y="4233021"/>
            <a:ext cx="1348315" cy="1546577"/>
          </a:xfrm>
          <a:prstGeom prst="rect">
            <a:avLst/>
          </a:prstGeom>
          <a:noFill/>
        </p:spPr>
        <p:txBody>
          <a:bodyPr wrap="square" rtlCol="0">
            <a:spAutoFit/>
          </a:bodyPr>
          <a:lstStyle/>
          <a:p>
            <a:r>
              <a:rPr lang="nl-BE" sz="1350" dirty="0"/>
              <a:t>As PSA uses different DLC3 pins, the usage of a dual CAN vehicule interface is </a:t>
            </a:r>
            <a:r>
              <a:rPr lang="nl-BE" sz="1350" b="1" dirty="0"/>
              <a:t>mandatory</a:t>
            </a:r>
            <a:endParaRPr lang="en-GB" sz="1350" b="1" dirty="0"/>
          </a:p>
        </p:txBody>
      </p:sp>
      <p:sp>
        <p:nvSpPr>
          <p:cNvPr id="20" name="Right Brace 19"/>
          <p:cNvSpPr/>
          <p:nvPr/>
        </p:nvSpPr>
        <p:spPr bwMode="auto">
          <a:xfrm>
            <a:off x="7281751" y="4012592"/>
            <a:ext cx="206090" cy="1572181"/>
          </a:xfrm>
          <a:prstGeom prst="rightBrace">
            <a:avLst/>
          </a:prstGeom>
          <a:solidFill>
            <a:schemeClr val="bg1"/>
          </a:solidFill>
          <a:ln w="12700" cap="flat" cmpd="sng" algn="ctr">
            <a:solidFill>
              <a:schemeClr val="tx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defTabSz="685800" fontAlgn="base">
              <a:spcBef>
                <a:spcPct val="0"/>
              </a:spcBef>
              <a:spcAft>
                <a:spcPct val="0"/>
              </a:spcAft>
            </a:pPr>
            <a:endParaRPr lang="en-GB" sz="1050">
              <a:latin typeface="Toyota Text" charset="0"/>
              <a:ea typeface="ＭＳ Ｐゴシック" charset="0"/>
            </a:endParaRPr>
          </a:p>
        </p:txBody>
      </p:sp>
      <p:sp>
        <p:nvSpPr>
          <p:cNvPr id="21" name="Rounded Rectangle 20"/>
          <p:cNvSpPr/>
          <p:nvPr/>
        </p:nvSpPr>
        <p:spPr bwMode="auto">
          <a:xfrm>
            <a:off x="7535983" y="4161478"/>
            <a:ext cx="1312601" cy="1618120"/>
          </a:xfrm>
          <a:prstGeom prst="roundRect">
            <a:avLst/>
          </a:prstGeom>
          <a:noFill/>
          <a:ln w="12700" cap="flat" cmpd="sng" algn="ctr">
            <a:solidFill>
              <a:schemeClr val="accent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algn="ctr" defTabSz="685800" fontAlgn="base">
              <a:spcBef>
                <a:spcPct val="0"/>
              </a:spcBef>
              <a:spcAft>
                <a:spcPct val="0"/>
              </a:spcAft>
            </a:pPr>
            <a:endParaRPr lang="en-GB" sz="1050">
              <a:latin typeface="Toyota Text" charset="0"/>
              <a:ea typeface="ＭＳ Ｐゴシック" charset="0"/>
            </a:endParaRPr>
          </a:p>
        </p:txBody>
      </p:sp>
      <p:sp>
        <p:nvSpPr>
          <p:cNvPr id="19" name="TextBox 18"/>
          <p:cNvSpPr txBox="1"/>
          <p:nvPr/>
        </p:nvSpPr>
        <p:spPr>
          <a:xfrm>
            <a:off x="0" y="5947456"/>
            <a:ext cx="9144000" cy="338554"/>
          </a:xfrm>
          <a:prstGeom prst="rect">
            <a:avLst/>
          </a:prstGeom>
          <a:solidFill>
            <a:schemeClr val="accent4">
              <a:lumMod val="75000"/>
              <a:lumOff val="25000"/>
            </a:schemeClr>
          </a:solidFill>
        </p:spPr>
        <p:txBody>
          <a:bodyPr wrap="square" rtlCol="0">
            <a:spAutoFit/>
          </a:bodyPr>
          <a:lstStyle/>
          <a:p>
            <a:pPr algn="r"/>
            <a:r>
              <a:rPr lang="nl-BE" sz="1600" b="1" dirty="0" smtClean="0">
                <a:solidFill>
                  <a:schemeClr val="bg1"/>
                </a:solidFill>
              </a:rPr>
              <a:t>Please make sure that you have installed the correct drivers for your Mongoose device!</a:t>
            </a:r>
          </a:p>
        </p:txBody>
      </p:sp>
      <p:pic>
        <p:nvPicPr>
          <p:cNvPr id="22" name="Content Placeholder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76695" y="5679140"/>
            <a:ext cx="687460" cy="60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604005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CAE640C3-0938-3D4A-95DA-CD7D51D9AE22}" type="slidenum">
              <a:rPr lang="en-US" smtClean="0"/>
              <a:pPr>
                <a:defRPr/>
              </a:pPr>
              <a:t>4</a:t>
            </a:fld>
            <a:endParaRPr lang="en-US"/>
          </a:p>
        </p:txBody>
      </p:sp>
      <p:sp>
        <p:nvSpPr>
          <p:cNvPr id="3" name="Title 2"/>
          <p:cNvSpPr>
            <a:spLocks noGrp="1"/>
          </p:cNvSpPr>
          <p:nvPr>
            <p:ph type="title"/>
          </p:nvPr>
        </p:nvSpPr>
        <p:spPr>
          <a:xfrm>
            <a:off x="298451" y="177546"/>
            <a:ext cx="7700806" cy="377161"/>
          </a:xfrm>
        </p:spPr>
        <p:txBody>
          <a:bodyPr/>
          <a:lstStyle/>
          <a:p>
            <a:r>
              <a:rPr lang="nl-BE" sz="1800" dirty="0" smtClean="0"/>
              <a:t>Step 0: Where can you obtain software?</a:t>
            </a:r>
            <a:endParaRPr lang="en-GB" sz="1800" dirty="0"/>
          </a:p>
        </p:txBody>
      </p:sp>
      <p:pic>
        <p:nvPicPr>
          <p:cNvPr id="4" name="Picture 3"/>
          <p:cNvPicPr>
            <a:picLocks noChangeAspect="1"/>
          </p:cNvPicPr>
          <p:nvPr/>
        </p:nvPicPr>
        <p:blipFill>
          <a:blip r:embed="rId2"/>
          <a:stretch>
            <a:fillRect/>
          </a:stretch>
        </p:blipFill>
        <p:spPr>
          <a:xfrm>
            <a:off x="298451" y="931868"/>
            <a:ext cx="3785176" cy="1242011"/>
          </a:xfrm>
          <a:prstGeom prst="rect">
            <a:avLst/>
          </a:prstGeom>
        </p:spPr>
      </p:pic>
      <p:sp>
        <p:nvSpPr>
          <p:cNvPr id="5" name="TextBox 4"/>
          <p:cNvSpPr txBox="1"/>
          <p:nvPr/>
        </p:nvSpPr>
        <p:spPr>
          <a:xfrm>
            <a:off x="197198" y="554707"/>
            <a:ext cx="6193211" cy="369332"/>
          </a:xfrm>
          <a:prstGeom prst="rect">
            <a:avLst/>
          </a:prstGeom>
          <a:noFill/>
        </p:spPr>
        <p:txBody>
          <a:bodyPr wrap="square" rtlCol="0">
            <a:spAutoFit/>
          </a:bodyPr>
          <a:lstStyle/>
          <a:p>
            <a:r>
              <a:rPr lang="nl-BE" dirty="0" smtClean="0"/>
              <a:t>Go to -&gt; </a:t>
            </a:r>
            <a:r>
              <a:rPr lang="nl-BE" b="1" dirty="0" smtClean="0"/>
              <a:t>mytechdoc.toyota-europe.com-&gt; GTS Software</a:t>
            </a:r>
            <a:endParaRPr lang="en-GB" b="1" dirty="0"/>
          </a:p>
        </p:txBody>
      </p:sp>
      <p:pic>
        <p:nvPicPr>
          <p:cNvPr id="7" name="Picture 6"/>
          <p:cNvPicPr>
            <a:picLocks noChangeAspect="1"/>
          </p:cNvPicPr>
          <p:nvPr/>
        </p:nvPicPr>
        <p:blipFill>
          <a:blip r:embed="rId3"/>
          <a:stretch>
            <a:fillRect/>
          </a:stretch>
        </p:blipFill>
        <p:spPr>
          <a:xfrm>
            <a:off x="5410628" y="924039"/>
            <a:ext cx="3568411" cy="1964793"/>
          </a:xfrm>
          <a:prstGeom prst="rect">
            <a:avLst/>
          </a:prstGeom>
          <a:ln>
            <a:solidFill>
              <a:schemeClr val="tx2"/>
            </a:solidFill>
          </a:ln>
        </p:spPr>
      </p:pic>
      <p:sp>
        <p:nvSpPr>
          <p:cNvPr id="8" name="Right Arrow 7"/>
          <p:cNvSpPr/>
          <p:nvPr/>
        </p:nvSpPr>
        <p:spPr bwMode="auto">
          <a:xfrm>
            <a:off x="4231981" y="1301200"/>
            <a:ext cx="797219" cy="571062"/>
          </a:xfrm>
          <a:prstGeom prst="rightArrow">
            <a:avLst/>
          </a:pr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pic>
        <p:nvPicPr>
          <p:cNvPr id="9" name="Picture 8"/>
          <p:cNvPicPr>
            <a:picLocks noChangeAspect="1"/>
          </p:cNvPicPr>
          <p:nvPr/>
        </p:nvPicPr>
        <p:blipFill>
          <a:blip r:embed="rId4"/>
          <a:stretch>
            <a:fillRect/>
          </a:stretch>
        </p:blipFill>
        <p:spPr>
          <a:xfrm>
            <a:off x="477651" y="3781999"/>
            <a:ext cx="7793513" cy="2761278"/>
          </a:xfrm>
          <a:prstGeom prst="rect">
            <a:avLst/>
          </a:prstGeom>
        </p:spPr>
      </p:pic>
      <p:sp>
        <p:nvSpPr>
          <p:cNvPr id="10" name="Right Arrow 9"/>
          <p:cNvSpPr/>
          <p:nvPr/>
        </p:nvSpPr>
        <p:spPr bwMode="auto">
          <a:xfrm rot="5400000">
            <a:off x="6487451" y="3076255"/>
            <a:ext cx="735032" cy="484049"/>
          </a:xfrm>
          <a:prstGeom prst="rightArrow">
            <a:avLst/>
          </a:pr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
        <p:nvSpPr>
          <p:cNvPr id="11" name="TextBox 10"/>
          <p:cNvSpPr txBox="1"/>
          <p:nvPr/>
        </p:nvSpPr>
        <p:spPr>
          <a:xfrm>
            <a:off x="197198" y="2335449"/>
            <a:ext cx="5040049" cy="132343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nl-BE" sz="1600" b="1" dirty="0" smtClean="0"/>
              <a:t>ProAce key (or AP code) </a:t>
            </a:r>
            <a:r>
              <a:rPr lang="nl-BE" sz="1600" dirty="0" smtClean="0"/>
              <a:t>will provide you your personal access code.</a:t>
            </a:r>
            <a:r>
              <a:rPr lang="nl-BE" sz="1600" b="1" dirty="0" smtClean="0"/>
              <a:t> </a:t>
            </a:r>
          </a:p>
          <a:p>
            <a:r>
              <a:rPr lang="nl-BE" sz="1600" b="1" dirty="0" smtClean="0"/>
              <a:t>File download </a:t>
            </a:r>
            <a:r>
              <a:rPr lang="nl-BE" sz="1600" dirty="0" smtClean="0"/>
              <a:t>will provide you  the normal software distribution page. Select the file type to </a:t>
            </a:r>
            <a:r>
              <a:rPr lang="nl-BE" sz="1600" b="1" dirty="0" smtClean="0"/>
              <a:t>PSA</a:t>
            </a:r>
            <a:r>
              <a:rPr lang="nl-BE" sz="1600" dirty="0" smtClean="0"/>
              <a:t> and you will retrieve the Diagbox installer</a:t>
            </a:r>
            <a:r>
              <a:rPr lang="nl-BE" sz="1600" dirty="0"/>
              <a:t>.</a:t>
            </a:r>
            <a:endParaRPr lang="en-GB" sz="1600" dirty="0"/>
          </a:p>
        </p:txBody>
      </p:sp>
    </p:spTree>
    <p:extLst>
      <p:ext uri="{BB962C8B-B14F-4D97-AF65-F5344CB8AC3E}">
        <p14:creationId xmlns:p14="http://schemas.microsoft.com/office/powerpoint/2010/main" val="204475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451" y="1808854"/>
            <a:ext cx="2876951" cy="1562318"/>
          </a:xfrm>
        </p:spPr>
      </p:pic>
      <p:sp>
        <p:nvSpPr>
          <p:cNvPr id="3" name="Title 2"/>
          <p:cNvSpPr>
            <a:spLocks noGrp="1"/>
          </p:cNvSpPr>
          <p:nvPr>
            <p:ph type="title"/>
          </p:nvPr>
        </p:nvSpPr>
        <p:spPr>
          <a:xfrm>
            <a:off x="298451" y="177546"/>
            <a:ext cx="4606058" cy="425127"/>
          </a:xfrm>
        </p:spPr>
        <p:txBody>
          <a:bodyPr/>
          <a:lstStyle/>
          <a:p>
            <a:r>
              <a:rPr lang="nl-BE" sz="2000" dirty="0" smtClean="0"/>
              <a:t>Step 1: Open the downloaded file</a:t>
            </a:r>
            <a:endParaRPr lang="en-GB" sz="2000"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5</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1" y="800948"/>
            <a:ext cx="5534797" cy="247685"/>
          </a:xfrm>
          <a:prstGeom prst="rect">
            <a:avLst/>
          </a:prstGeom>
        </p:spPr>
      </p:pic>
      <p:sp>
        <p:nvSpPr>
          <p:cNvPr id="11" name="Title 2"/>
          <p:cNvSpPr txBox="1">
            <a:spLocks/>
          </p:cNvSpPr>
          <p:nvPr/>
        </p:nvSpPr>
        <p:spPr bwMode="auto">
          <a:xfrm>
            <a:off x="373843" y="1335930"/>
            <a:ext cx="5008647" cy="42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99000"/>
              </a:lnSpc>
              <a:spcBef>
                <a:spcPct val="0"/>
              </a:spcBef>
              <a:spcAft>
                <a:spcPct val="0"/>
              </a:spcAft>
              <a:defRPr sz="2400" b="1">
                <a:solidFill>
                  <a:srgbClr val="CF142B"/>
                </a:solidFill>
                <a:latin typeface="+mj-lt"/>
                <a:ea typeface="+mj-ea"/>
                <a:cs typeface="+mj-cs"/>
              </a:defRPr>
            </a:lvl1pPr>
            <a:lvl2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2pPr>
            <a:lvl3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3pPr>
            <a:lvl4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4pPr>
            <a:lvl5pPr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5pPr>
            <a:lvl6pPr marL="3429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6pPr>
            <a:lvl7pPr marL="6858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7pPr>
            <a:lvl8pPr marL="10287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8pPr>
            <a:lvl9pPr marL="1371600" algn="l" rtl="0" eaLnBrk="1" fontAlgn="base" hangingPunct="1">
              <a:lnSpc>
                <a:spcPct val="99000"/>
              </a:lnSpc>
              <a:spcBef>
                <a:spcPct val="0"/>
              </a:spcBef>
              <a:spcAft>
                <a:spcPct val="0"/>
              </a:spcAft>
              <a:defRPr sz="2400" b="1">
                <a:solidFill>
                  <a:srgbClr val="CF142B"/>
                </a:solidFill>
                <a:latin typeface="Toyota Display" charset="0"/>
                <a:ea typeface="ＭＳ Ｐゴシック" charset="0"/>
              </a:defRPr>
            </a:lvl9pPr>
          </a:lstStyle>
          <a:p>
            <a:r>
              <a:rPr lang="nl-BE" sz="2000" kern="0" dirty="0" smtClean="0"/>
              <a:t>Step 2:  Select your preferred language</a:t>
            </a:r>
            <a:endParaRPr lang="en-GB" sz="2000" kern="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51" y="3523679"/>
            <a:ext cx="3906451" cy="2977432"/>
          </a:xfrm>
          <a:prstGeom prst="rect">
            <a:avLst/>
          </a:prstGeom>
        </p:spPr>
      </p:pic>
      <p:sp>
        <p:nvSpPr>
          <p:cNvPr id="14" name="TextBox 13"/>
          <p:cNvSpPr txBox="1"/>
          <p:nvPr/>
        </p:nvSpPr>
        <p:spPr>
          <a:xfrm>
            <a:off x="4603173" y="4229676"/>
            <a:ext cx="2784764" cy="1200329"/>
          </a:xfrm>
          <a:prstGeom prst="rect">
            <a:avLst/>
          </a:prstGeom>
          <a:solidFill>
            <a:srgbClr val="92D050"/>
          </a:solid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nl-BE" dirty="0" smtClean="0"/>
              <a:t>After selecting your preferred language, click OK and installation will start</a:t>
            </a:r>
            <a:endParaRPr lang="en-GB" dirty="0"/>
          </a:p>
        </p:txBody>
      </p:sp>
    </p:spTree>
    <p:extLst>
      <p:ext uri="{BB962C8B-B14F-4D97-AF65-F5344CB8AC3E}">
        <p14:creationId xmlns:p14="http://schemas.microsoft.com/office/powerpoint/2010/main" val="1581308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6206" y="747062"/>
            <a:ext cx="7700806" cy="527451"/>
          </a:xfrm>
        </p:spPr>
        <p:txBody>
          <a:bodyPr/>
          <a:lstStyle/>
          <a:p>
            <a:r>
              <a:rPr lang="nl-BE" dirty="0" smtClean="0"/>
              <a:t>Step 3: Accept the firewall requests</a:t>
            </a:r>
            <a:endParaRPr lang="en-GB"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6</a:t>
            </a:fld>
            <a:endParaRPr lang="en-US"/>
          </a:p>
        </p:txBody>
      </p:sp>
      <p:pic>
        <p:nvPicPr>
          <p:cNvPr id="9" name="Content Placeholder 8"/>
          <p:cNvPicPr>
            <a:picLocks noGrp="1" noChangeAspect="1"/>
          </p:cNvPicPr>
          <p:nvPr>
            <p:ph idx="1"/>
          </p:nvPr>
        </p:nvPicPr>
        <p:blipFill>
          <a:blip r:embed="rId2"/>
          <a:stretch>
            <a:fillRect/>
          </a:stretch>
        </p:blipFill>
        <p:spPr>
          <a:xfrm>
            <a:off x="3875810" y="1937153"/>
            <a:ext cx="5204604" cy="3725891"/>
          </a:xfrm>
          <a:prstGeom prst="rect">
            <a:avLst/>
          </a:prstGeom>
        </p:spPr>
      </p:pic>
      <p:sp>
        <p:nvSpPr>
          <p:cNvPr id="10" name="TextBox 9"/>
          <p:cNvSpPr txBox="1"/>
          <p:nvPr/>
        </p:nvSpPr>
        <p:spPr>
          <a:xfrm>
            <a:off x="234937" y="1969725"/>
            <a:ext cx="3443445" cy="3693319"/>
          </a:xfrm>
          <a:prstGeom prst="rect">
            <a:avLst/>
          </a:prstGeom>
          <a:solidFill>
            <a:srgbClr val="FF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nl-BE" dirty="0" smtClean="0">
                <a:solidFill>
                  <a:srgbClr val="002060"/>
                </a:solidFill>
              </a:rPr>
              <a:t>Durring the installation and at the first start of Diagbox software, you will receive Firewall permition requests.</a:t>
            </a:r>
          </a:p>
          <a:p>
            <a:endParaRPr lang="nl-BE" dirty="0">
              <a:solidFill>
                <a:srgbClr val="002060"/>
              </a:solidFill>
            </a:endParaRPr>
          </a:p>
          <a:p>
            <a:r>
              <a:rPr lang="nl-BE" b="1" dirty="0" smtClean="0">
                <a:solidFill>
                  <a:srgbClr val="002060"/>
                </a:solidFill>
              </a:rPr>
              <a:t>Important</a:t>
            </a:r>
            <a:r>
              <a:rPr lang="nl-BE" dirty="0" smtClean="0">
                <a:solidFill>
                  <a:srgbClr val="002060"/>
                </a:solidFill>
              </a:rPr>
              <a:t>:Please make sure that both “ Private networks”  and “ Public networks” cases are selected.</a:t>
            </a:r>
          </a:p>
          <a:p>
            <a:endParaRPr lang="nl-BE" dirty="0" smtClean="0">
              <a:solidFill>
                <a:srgbClr val="002060"/>
              </a:solidFill>
            </a:endParaRPr>
          </a:p>
          <a:p>
            <a:r>
              <a:rPr lang="nl-BE" dirty="0" smtClean="0">
                <a:solidFill>
                  <a:srgbClr val="002060"/>
                </a:solidFill>
              </a:rPr>
              <a:t>For all Firewall requests, with the 2 cases selected, always click  </a:t>
            </a:r>
            <a:r>
              <a:rPr lang="nl-BE" b="1" dirty="0" smtClean="0">
                <a:solidFill>
                  <a:srgbClr val="002060"/>
                </a:solidFill>
              </a:rPr>
              <a:t>Allow access</a:t>
            </a:r>
            <a:endParaRPr lang="nl-BE" dirty="0">
              <a:solidFill>
                <a:srgbClr val="002060"/>
              </a:solidFill>
            </a:endParaRPr>
          </a:p>
        </p:txBody>
      </p:sp>
      <p:sp>
        <p:nvSpPr>
          <p:cNvPr id="11" name="Rounded Rectangle 10"/>
          <p:cNvSpPr/>
          <p:nvPr/>
        </p:nvSpPr>
        <p:spPr bwMode="auto">
          <a:xfrm>
            <a:off x="3875810" y="3855028"/>
            <a:ext cx="4208318" cy="997528"/>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4937" y="552367"/>
            <a:ext cx="687460" cy="60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22645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Step 4: First start of Diagbox</a:t>
            </a:r>
            <a:endParaRPr lang="en-GB"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7</a:t>
            </a:fld>
            <a:endParaRPr lang="en-US"/>
          </a:p>
        </p:txBody>
      </p:sp>
      <p:sp>
        <p:nvSpPr>
          <p:cNvPr id="5" name="TextBox 4"/>
          <p:cNvSpPr txBox="1"/>
          <p:nvPr/>
        </p:nvSpPr>
        <p:spPr>
          <a:xfrm>
            <a:off x="451403" y="2450670"/>
            <a:ext cx="754785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		</a:t>
            </a:r>
          </a:p>
          <a:p>
            <a:r>
              <a:rPr lang="nl-BE" dirty="0"/>
              <a:t>	</a:t>
            </a:r>
            <a:r>
              <a:rPr lang="nl-BE" dirty="0" smtClean="0"/>
              <a:t>	At the end of the installation proccess on your desktop 		you will now find a Diagbox icon</a:t>
            </a:r>
          </a:p>
          <a:p>
            <a:endParaRPr lang="nl-BE" dirty="0"/>
          </a:p>
          <a:p>
            <a:endParaRPr lang="nl-BE" dirty="0" smtClean="0"/>
          </a:p>
          <a:p>
            <a:endParaRPr lang="nl-BE" dirty="0" smtClean="0"/>
          </a:p>
          <a:p>
            <a:r>
              <a:rPr lang="nl-BE" dirty="0" smtClean="0"/>
              <a:t>When opening, you will receive a request for creating a firewall exception for each component of Diagbox that needs to communicate via the Internet. Please accept all requests for both public and private networks!</a:t>
            </a:r>
            <a:endParaRPr lang="en-GB" dirty="0" smtClean="0"/>
          </a:p>
          <a:p>
            <a:endParaRPr lang="en-GB" dirty="0"/>
          </a:p>
        </p:txBody>
      </p:sp>
      <p:pic>
        <p:nvPicPr>
          <p:cNvPr id="1026" name="Picture 2" descr="Inline 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42" y="2702029"/>
            <a:ext cx="1497068" cy="1325273"/>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18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98451" y="592570"/>
            <a:ext cx="4761922" cy="2655687"/>
          </a:xfrm>
          <a:prstGeom prst="rect">
            <a:avLst/>
          </a:prstGeom>
        </p:spPr>
      </p:pic>
      <p:sp>
        <p:nvSpPr>
          <p:cNvPr id="3" name="Title 2"/>
          <p:cNvSpPr>
            <a:spLocks noGrp="1"/>
          </p:cNvSpPr>
          <p:nvPr>
            <p:ph type="title"/>
          </p:nvPr>
        </p:nvSpPr>
        <p:spPr/>
        <p:txBody>
          <a:bodyPr/>
          <a:lstStyle/>
          <a:p>
            <a:r>
              <a:rPr lang="nl-BE" dirty="0" smtClean="0"/>
              <a:t>Step 5: Mandatory activation</a:t>
            </a:r>
            <a:endParaRPr lang="en-GB"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8</a:t>
            </a:fld>
            <a:endParaRPr lang="en-US"/>
          </a:p>
        </p:txBody>
      </p:sp>
      <p:sp>
        <p:nvSpPr>
          <p:cNvPr id="8" name="TextBox 7"/>
          <p:cNvSpPr txBox="1"/>
          <p:nvPr/>
        </p:nvSpPr>
        <p:spPr>
          <a:xfrm>
            <a:off x="6286500" y="1817096"/>
            <a:ext cx="2192481" cy="3416320"/>
          </a:xfrm>
          <a:prstGeom prst="rect">
            <a:avLst/>
          </a:prstGeom>
          <a:solidFill>
            <a:srgbClr val="FFFF99"/>
          </a:solidFill>
        </p:spPr>
        <p:txBody>
          <a:bodyPr wrap="square" rtlCol="0">
            <a:spAutoFit/>
          </a:bodyPr>
          <a:lstStyle/>
          <a:p>
            <a:r>
              <a:rPr lang="nl-BE" dirty="0" smtClean="0"/>
              <a:t>Diagbox can not be used without being activated. </a:t>
            </a:r>
          </a:p>
          <a:p>
            <a:endParaRPr lang="nl-BE" dirty="0"/>
          </a:p>
          <a:p>
            <a:r>
              <a:rPr lang="nl-BE" dirty="0" smtClean="0"/>
              <a:t>The activation code will be given to technicians only on request and not displayed openly on communication documents. </a:t>
            </a:r>
          </a:p>
          <a:p>
            <a:endParaRPr lang="nl-BE" dirty="0"/>
          </a:p>
        </p:txBody>
      </p:sp>
      <p:grpSp>
        <p:nvGrpSpPr>
          <p:cNvPr id="9" name="Group 8"/>
          <p:cNvGrpSpPr/>
          <p:nvPr/>
        </p:nvGrpSpPr>
        <p:grpSpPr>
          <a:xfrm>
            <a:off x="5912427" y="177546"/>
            <a:ext cx="1792715" cy="1090745"/>
            <a:chOff x="7620000" y="203200"/>
            <a:chExt cx="1270000" cy="692666"/>
          </a:xfrm>
        </p:grpSpPr>
        <p:pic>
          <p:nvPicPr>
            <p:cNvPr id="2" name="Stamp"/>
            <p:cNvPicPr>
              <a:picLocks/>
            </p:cNvPicPr>
            <p:nvPr/>
          </p:nvPicPr>
          <p:blipFill>
            <a:blip r:embed="rId3">
              <a:extLst>
                <a:ext uri="{28A0092B-C50C-407E-A947-70E740481C1C}">
                  <a14:useLocalDpi xmlns:a14="http://schemas.microsoft.com/office/drawing/2010/main" val="0"/>
                </a:ext>
              </a:extLst>
            </a:blip>
            <a:stretch>
              <a:fillRect/>
            </a:stretch>
          </p:blipFill>
          <p:spPr>
            <a:xfrm>
              <a:off x="7620000" y="203200"/>
              <a:ext cx="1270000" cy="571500"/>
            </a:xfrm>
            <a:prstGeom prst="rect">
              <a:avLst/>
            </a:prstGeom>
          </p:spPr>
        </p:pic>
        <p:sp>
          <p:nvSpPr>
            <p:cNvPr id="6" name="DivInfo"/>
            <p:cNvSpPr txBox="1"/>
            <p:nvPr/>
          </p:nvSpPr>
          <p:spPr>
            <a:xfrm>
              <a:off x="7620000" y="711200"/>
              <a:ext cx="1270000" cy="184666"/>
            </a:xfrm>
            <a:prstGeom prst="rect">
              <a:avLst/>
            </a:prstGeom>
            <a:noFill/>
          </p:spPr>
          <p:txBody>
            <a:bodyPr vert="horz" rtlCol="0">
              <a:spAutoFit/>
            </a:bodyPr>
            <a:lstStyle/>
            <a:p>
              <a:r>
                <a:rPr lang="en-GB" sz="600" b="1" smtClean="0">
                  <a:latin typeface="Arial" panose="020B0604020202020204" pitchFamily="34" charset="0"/>
                </a:rPr>
                <a:t>Div:TME-A/S  Until: Indefinite</a:t>
              </a:r>
              <a:endParaRPr lang="en-GB" sz="600" b="1">
                <a:latin typeface="Arial" panose="020B0604020202020204" pitchFamily="34" charset="0"/>
              </a:endParaRPr>
            </a:p>
          </p:txBody>
        </p:sp>
      </p:grpSp>
      <p:grpSp>
        <p:nvGrpSpPr>
          <p:cNvPr id="11" name="Groupe 2"/>
          <p:cNvGrpSpPr/>
          <p:nvPr/>
        </p:nvGrpSpPr>
        <p:grpSpPr>
          <a:xfrm>
            <a:off x="474374" y="3553691"/>
            <a:ext cx="4689908" cy="2715868"/>
            <a:chOff x="111125" y="3362325"/>
            <a:chExt cx="4410075" cy="2341506"/>
          </a:xfrm>
        </p:grpSpPr>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3362325"/>
              <a:ext cx="4410075" cy="234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auto">
            <a:xfrm>
              <a:off x="2419350" y="4324350"/>
              <a:ext cx="533400" cy="104775"/>
            </a:xfrm>
            <a:prstGeom prst="rect">
              <a:avLst/>
            </a:prstGeom>
            <a:solidFill>
              <a:schemeClr val="bg1">
                <a:lumMod val="75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err="1" smtClean="0">
                  <a:ln>
                    <a:noFill/>
                  </a:ln>
                  <a:solidFill>
                    <a:schemeClr val="bg1">
                      <a:lumMod val="50000"/>
                    </a:schemeClr>
                  </a:solidFill>
                  <a:effectLst/>
                  <a:latin typeface="Calibri" pitchFamily="34" charset="0"/>
                </a:rPr>
                <a:t>TME_test</a:t>
              </a:r>
              <a:endParaRPr kumimoji="0" lang="en-US" sz="900" b="1" i="0" u="none" strike="noStrike" cap="none" normalizeH="0" baseline="0" dirty="0" smtClean="0">
                <a:ln>
                  <a:noFill/>
                </a:ln>
                <a:solidFill>
                  <a:schemeClr val="bg1">
                    <a:lumMod val="50000"/>
                  </a:schemeClr>
                </a:solidFill>
                <a:effectLst/>
                <a:latin typeface="Calibri" pitchFamily="34" charset="0"/>
              </a:endParaRPr>
            </a:p>
          </p:txBody>
        </p:sp>
        <p:sp>
          <p:nvSpPr>
            <p:cNvPr id="14" name="Rectangle 13"/>
            <p:cNvSpPr/>
            <p:nvPr/>
          </p:nvSpPr>
          <p:spPr bwMode="auto">
            <a:xfrm>
              <a:off x="2228850" y="4924425"/>
              <a:ext cx="533400" cy="104775"/>
            </a:xfrm>
            <a:prstGeom prst="rect">
              <a:avLst/>
            </a:prstGeom>
            <a:solidFill>
              <a:schemeClr val="bg1">
                <a:lumMod val="75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bg1">
                      <a:lumMod val="50000"/>
                    </a:schemeClr>
                  </a:solidFill>
                  <a:effectLst/>
                  <a:latin typeface="Calibri" pitchFamily="34" charset="0"/>
                </a:rPr>
                <a:t>1127F080</a:t>
              </a:r>
            </a:p>
          </p:txBody>
        </p:sp>
      </p:grpSp>
      <p:pic>
        <p:nvPicPr>
          <p:cNvPr id="10" name="Stamp"/>
          <p:cNvPicPr>
            <a:picLocks/>
          </p:cNvPicPr>
          <p:nvPr/>
        </p:nvPicPr>
        <p:blipFill>
          <a:blip r:embed="rId3">
            <a:extLst>
              <a:ext uri="{28A0092B-C50C-407E-A947-70E740481C1C}">
                <a14:useLocalDpi xmlns:a14="http://schemas.microsoft.com/office/drawing/2010/main" val="0"/>
              </a:ext>
            </a:extLst>
          </a:blip>
          <a:stretch>
            <a:fillRect/>
          </a:stretch>
        </p:blipFill>
        <p:spPr>
          <a:xfrm>
            <a:off x="2976772" y="4583050"/>
            <a:ext cx="1039073" cy="295580"/>
          </a:xfrm>
          <a:prstGeom prst="rect">
            <a:avLst/>
          </a:prstGeom>
        </p:spPr>
      </p:pic>
    </p:spTree>
    <p:extLst>
      <p:ext uri="{BB962C8B-B14F-4D97-AF65-F5344CB8AC3E}">
        <p14:creationId xmlns:p14="http://schemas.microsoft.com/office/powerpoint/2010/main" val="281334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146314" y="1604818"/>
            <a:ext cx="6867525" cy="3724275"/>
          </a:xfrm>
          <a:prstGeom prst="rect">
            <a:avLst/>
          </a:prstGeom>
        </p:spPr>
      </p:pic>
      <p:sp>
        <p:nvSpPr>
          <p:cNvPr id="3" name="Title 2"/>
          <p:cNvSpPr>
            <a:spLocks noGrp="1"/>
          </p:cNvSpPr>
          <p:nvPr>
            <p:ph type="title"/>
          </p:nvPr>
        </p:nvSpPr>
        <p:spPr/>
        <p:txBody>
          <a:bodyPr/>
          <a:lstStyle/>
          <a:p>
            <a:r>
              <a:rPr lang="nl-BE" sz="1800" dirty="0" smtClean="0"/>
              <a:t>Important: save and store safelly your activation details</a:t>
            </a:r>
            <a:endParaRPr lang="en-GB" sz="1800" dirty="0"/>
          </a:p>
        </p:txBody>
      </p:sp>
      <p:sp>
        <p:nvSpPr>
          <p:cNvPr id="4" name="Slide Number Placeholder 3"/>
          <p:cNvSpPr>
            <a:spLocks noGrp="1"/>
          </p:cNvSpPr>
          <p:nvPr>
            <p:ph type="sldNum" sz="quarter" idx="4"/>
          </p:nvPr>
        </p:nvSpPr>
        <p:spPr/>
        <p:txBody>
          <a:bodyPr/>
          <a:lstStyle/>
          <a:p>
            <a:pPr>
              <a:defRPr/>
            </a:pPr>
            <a:fld id="{CAE640C3-0938-3D4A-95DA-CD7D51D9AE22}" type="slidenum">
              <a:rPr lang="en-US" smtClean="0"/>
              <a:pPr>
                <a:defRPr/>
              </a:pPr>
              <a:t>9</a:t>
            </a:fld>
            <a:endParaRPr lang="en-US"/>
          </a:p>
        </p:txBody>
      </p:sp>
      <p:sp>
        <p:nvSpPr>
          <p:cNvPr id="8" name="Oval 7"/>
          <p:cNvSpPr/>
          <p:nvPr/>
        </p:nvSpPr>
        <p:spPr bwMode="auto">
          <a:xfrm>
            <a:off x="4450190" y="4260272"/>
            <a:ext cx="862446" cy="852055"/>
          </a:xfrm>
          <a:prstGeom prst="ellipse">
            <a:avLst/>
          </a:prstGeom>
          <a:noFill/>
          <a:ln w="28575" cap="flat" cmpd="sng" algn="ctr">
            <a:solidFill>
              <a:schemeClr val="accent1"/>
            </a:solid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oyota Text" charset="0"/>
              <a:ea typeface="ＭＳ Ｐゴシック" charset="0"/>
            </a:endParaRPr>
          </a:p>
        </p:txBody>
      </p:sp>
    </p:spTree>
    <p:extLst>
      <p:ext uri="{BB962C8B-B14F-4D97-AF65-F5344CB8AC3E}">
        <p14:creationId xmlns:p14="http://schemas.microsoft.com/office/powerpoint/2010/main" val="255085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oyota brand presentation v7">
  <a:themeElements>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fontScheme name="Bullet">
      <a:majorFont>
        <a:latin typeface="Toyota Display"/>
        <a:ea typeface="ＭＳ Ｐゴシック"/>
        <a:cs typeface=""/>
      </a:majorFont>
      <a:minorFont>
        <a:latin typeface="Toyot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spDef>
    <a:ln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lnDef>
  </a:objectDefaults>
  <a:extraClrSchemeLst>
    <a:extraClrScheme>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clrMap bg1="lt1" tx1="dk1" bg2="lt2" tx2="dk2" accent1="accent1" accent2="accent2" accent3="accent3" accent4="accent4" accent5="accent5" accent6="accent6" hlink="hlink" folHlink="folHlink"/>
    </a:extraClrScheme>
    <a:extraClrScheme>
      <a:clrScheme name="Bullet 2">
        <a:dk1>
          <a:srgbClr val="000000"/>
        </a:dk1>
        <a:lt1>
          <a:srgbClr val="FFFFFF"/>
        </a:lt1>
        <a:dk2>
          <a:srgbClr val="4D4F53"/>
        </a:dk2>
        <a:lt2>
          <a:srgbClr val="CBCDC9"/>
        </a:lt2>
        <a:accent1>
          <a:srgbClr val="959062"/>
        </a:accent1>
        <a:accent2>
          <a:srgbClr val="F4EE9A"/>
        </a:accent2>
        <a:accent3>
          <a:srgbClr val="FFFFFF"/>
        </a:accent3>
        <a:accent4>
          <a:srgbClr val="000000"/>
        </a:accent4>
        <a:accent5>
          <a:srgbClr val="C8C6B7"/>
        </a:accent5>
        <a:accent6>
          <a:srgbClr val="DDD88B"/>
        </a:accent6>
        <a:hlink>
          <a:srgbClr val="EBDE45"/>
        </a:hlink>
        <a:folHlink>
          <a:srgbClr val="443420"/>
        </a:folHlink>
      </a:clrScheme>
      <a:clrMap bg1="lt1" tx1="dk1" bg2="lt2" tx2="dk2" accent1="accent1" accent2="accent2" accent3="accent3" accent4="accent4" accent5="accent5" accent6="accent6" hlink="hlink" folHlink="folHlink"/>
    </a:extraClrScheme>
    <a:extraClrScheme>
      <a:clrScheme name="Bullet 3">
        <a:dk1>
          <a:srgbClr val="000000"/>
        </a:dk1>
        <a:lt1>
          <a:srgbClr val="FFFFFF"/>
        </a:lt1>
        <a:dk2>
          <a:srgbClr val="4D4F53"/>
        </a:dk2>
        <a:lt2>
          <a:srgbClr val="CBCDC9"/>
        </a:lt2>
        <a:accent1>
          <a:srgbClr val="C49647"/>
        </a:accent1>
        <a:accent2>
          <a:srgbClr val="943B10"/>
        </a:accent2>
        <a:accent3>
          <a:srgbClr val="FFFFFF"/>
        </a:accent3>
        <a:accent4>
          <a:srgbClr val="000000"/>
        </a:accent4>
        <a:accent5>
          <a:srgbClr val="DEC9B1"/>
        </a:accent5>
        <a:accent6>
          <a:srgbClr val="86350D"/>
        </a:accent6>
        <a:hlink>
          <a:srgbClr val="DED6A9"/>
        </a:hlink>
        <a:folHlink>
          <a:srgbClr val="4C1D00"/>
        </a:folHlink>
      </a:clrScheme>
      <a:clrMap bg1="lt1" tx1="dk1" bg2="lt2" tx2="dk2" accent1="accent1" accent2="accent2" accent3="accent3" accent4="accent4" accent5="accent5" accent6="accent6" hlink="hlink" folHlink="folHlink"/>
    </a:extraClrScheme>
    <a:extraClrScheme>
      <a:clrScheme name="Bullet 4">
        <a:dk1>
          <a:srgbClr val="000000"/>
        </a:dk1>
        <a:lt1>
          <a:srgbClr val="FFFFFF"/>
        </a:lt1>
        <a:dk2>
          <a:srgbClr val="4D4F53"/>
        </a:dk2>
        <a:lt2>
          <a:srgbClr val="CBCDC9"/>
        </a:lt2>
        <a:accent1>
          <a:srgbClr val="A69A82"/>
        </a:accent1>
        <a:accent2>
          <a:srgbClr val="9FC266"/>
        </a:accent2>
        <a:accent3>
          <a:srgbClr val="FFFFFF"/>
        </a:accent3>
        <a:accent4>
          <a:srgbClr val="000000"/>
        </a:accent4>
        <a:accent5>
          <a:srgbClr val="D0CAC1"/>
        </a:accent5>
        <a:accent6>
          <a:srgbClr val="90B05C"/>
        </a:accent6>
        <a:hlink>
          <a:srgbClr val="144436"/>
        </a:hlink>
        <a:folHlink>
          <a:srgbClr val="D2E3B7"/>
        </a:folHlink>
      </a:clrScheme>
      <a:clrMap bg1="lt1" tx1="dk1" bg2="lt2" tx2="dk2" accent1="accent1" accent2="accent2" accent3="accent3" accent4="accent4" accent5="accent5" accent6="accent6" hlink="hlink" folHlink="folHlink"/>
    </a:extraClrScheme>
    <a:extraClrScheme>
      <a:clrScheme name="Bullet 5">
        <a:dk1>
          <a:srgbClr val="000000"/>
        </a:dk1>
        <a:lt1>
          <a:srgbClr val="FFFFFF"/>
        </a:lt1>
        <a:dk2>
          <a:srgbClr val="4D4F53"/>
        </a:dk2>
        <a:lt2>
          <a:srgbClr val="CBCDC9"/>
        </a:lt2>
        <a:accent1>
          <a:srgbClr val="000000"/>
        </a:accent1>
        <a:accent2>
          <a:srgbClr val="00AEEF"/>
        </a:accent2>
        <a:accent3>
          <a:srgbClr val="FFFFFF"/>
        </a:accent3>
        <a:accent4>
          <a:srgbClr val="000000"/>
        </a:accent4>
        <a:accent5>
          <a:srgbClr val="AAAAAA"/>
        </a:accent5>
        <a:accent6>
          <a:srgbClr val="009DD9"/>
        </a:accent6>
        <a:hlink>
          <a:srgbClr val="B561B5"/>
        </a:hlink>
        <a:folHlink>
          <a:srgbClr val="CF142B"/>
        </a:folHlink>
      </a:clrScheme>
      <a:clrMap bg1="lt1" tx1="dk1" bg2="lt2" tx2="dk2" accent1="accent1" accent2="accent2" accent3="accent3" accent4="accent4" accent5="accent5" accent6="accent6" hlink="hlink" folHlink="folHlink"/>
    </a:extraClrScheme>
    <a:extraClrScheme>
      <a:clrScheme name="Bullet 6">
        <a:dk1>
          <a:srgbClr val="000000"/>
        </a:dk1>
        <a:lt1>
          <a:srgbClr val="FFFFFF"/>
        </a:lt1>
        <a:dk2>
          <a:srgbClr val="4D4F53"/>
        </a:dk2>
        <a:lt2>
          <a:srgbClr val="CBCDC9"/>
        </a:lt2>
        <a:accent1>
          <a:srgbClr val="00686D"/>
        </a:accent1>
        <a:accent2>
          <a:srgbClr val="C8EFF0"/>
        </a:accent2>
        <a:accent3>
          <a:srgbClr val="FFFFFF"/>
        </a:accent3>
        <a:accent4>
          <a:srgbClr val="000000"/>
        </a:accent4>
        <a:accent5>
          <a:srgbClr val="AAB9BA"/>
        </a:accent5>
        <a:accent6>
          <a:srgbClr val="B5D9D9"/>
        </a:accent6>
        <a:hlink>
          <a:srgbClr val="00A0C2"/>
        </a:hlink>
        <a:folHlink>
          <a:srgbClr val="71D6D9"/>
        </a:folHlink>
      </a:clrScheme>
      <a:clrMap bg1="lt1" tx1="dk1" bg2="lt2" tx2="dk2" accent1="accent1" accent2="accent2" accent3="accent3" accent4="accent4" accent5="accent5" accent6="accent6" hlink="hlink" folHlink="folHlink"/>
    </a:extraClrScheme>
    <a:extraClrScheme>
      <a:clrScheme name="Bullet 7">
        <a:dk1>
          <a:srgbClr val="000000"/>
        </a:dk1>
        <a:lt1>
          <a:srgbClr val="FFFFFF"/>
        </a:lt1>
        <a:dk2>
          <a:srgbClr val="4D4F53"/>
        </a:dk2>
        <a:lt2>
          <a:srgbClr val="CBCDC9"/>
        </a:lt2>
        <a:accent1>
          <a:srgbClr val="FF913D"/>
        </a:accent1>
        <a:accent2>
          <a:srgbClr val="F85900"/>
        </a:accent2>
        <a:accent3>
          <a:srgbClr val="FFFFFF"/>
        </a:accent3>
        <a:accent4>
          <a:srgbClr val="000000"/>
        </a:accent4>
        <a:accent5>
          <a:srgbClr val="FFC7AF"/>
        </a:accent5>
        <a:accent6>
          <a:srgbClr val="E15000"/>
        </a:accent6>
        <a:hlink>
          <a:srgbClr val="FFFFFF"/>
        </a:hlink>
        <a:folHlink>
          <a:srgbClr val="FFDF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oyota brand presentation v7">
  <a:themeElements>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fontScheme name="Bullet">
      <a:majorFont>
        <a:latin typeface="Toyota Display"/>
        <a:ea typeface="ＭＳ Ｐゴシック"/>
        <a:cs typeface=""/>
      </a:majorFont>
      <a:minorFont>
        <a:latin typeface="Toyot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spDef>
    <a:ln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lnDef>
  </a:objectDefaults>
  <a:extraClrSchemeLst>
    <a:extraClrScheme>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clrMap bg1="lt1" tx1="dk1" bg2="lt2" tx2="dk2" accent1="accent1" accent2="accent2" accent3="accent3" accent4="accent4" accent5="accent5" accent6="accent6" hlink="hlink" folHlink="folHlink"/>
    </a:extraClrScheme>
    <a:extraClrScheme>
      <a:clrScheme name="Bullet 2">
        <a:dk1>
          <a:srgbClr val="000000"/>
        </a:dk1>
        <a:lt1>
          <a:srgbClr val="FFFFFF"/>
        </a:lt1>
        <a:dk2>
          <a:srgbClr val="4D4F53"/>
        </a:dk2>
        <a:lt2>
          <a:srgbClr val="CBCDC9"/>
        </a:lt2>
        <a:accent1>
          <a:srgbClr val="959062"/>
        </a:accent1>
        <a:accent2>
          <a:srgbClr val="F4EE9A"/>
        </a:accent2>
        <a:accent3>
          <a:srgbClr val="FFFFFF"/>
        </a:accent3>
        <a:accent4>
          <a:srgbClr val="000000"/>
        </a:accent4>
        <a:accent5>
          <a:srgbClr val="C8C6B7"/>
        </a:accent5>
        <a:accent6>
          <a:srgbClr val="DDD88B"/>
        </a:accent6>
        <a:hlink>
          <a:srgbClr val="EBDE45"/>
        </a:hlink>
        <a:folHlink>
          <a:srgbClr val="443420"/>
        </a:folHlink>
      </a:clrScheme>
      <a:clrMap bg1="lt1" tx1="dk1" bg2="lt2" tx2="dk2" accent1="accent1" accent2="accent2" accent3="accent3" accent4="accent4" accent5="accent5" accent6="accent6" hlink="hlink" folHlink="folHlink"/>
    </a:extraClrScheme>
    <a:extraClrScheme>
      <a:clrScheme name="Bullet 3">
        <a:dk1>
          <a:srgbClr val="000000"/>
        </a:dk1>
        <a:lt1>
          <a:srgbClr val="FFFFFF"/>
        </a:lt1>
        <a:dk2>
          <a:srgbClr val="4D4F53"/>
        </a:dk2>
        <a:lt2>
          <a:srgbClr val="CBCDC9"/>
        </a:lt2>
        <a:accent1>
          <a:srgbClr val="C49647"/>
        </a:accent1>
        <a:accent2>
          <a:srgbClr val="943B10"/>
        </a:accent2>
        <a:accent3>
          <a:srgbClr val="FFFFFF"/>
        </a:accent3>
        <a:accent4>
          <a:srgbClr val="000000"/>
        </a:accent4>
        <a:accent5>
          <a:srgbClr val="DEC9B1"/>
        </a:accent5>
        <a:accent6>
          <a:srgbClr val="86350D"/>
        </a:accent6>
        <a:hlink>
          <a:srgbClr val="DED6A9"/>
        </a:hlink>
        <a:folHlink>
          <a:srgbClr val="4C1D00"/>
        </a:folHlink>
      </a:clrScheme>
      <a:clrMap bg1="lt1" tx1="dk1" bg2="lt2" tx2="dk2" accent1="accent1" accent2="accent2" accent3="accent3" accent4="accent4" accent5="accent5" accent6="accent6" hlink="hlink" folHlink="folHlink"/>
    </a:extraClrScheme>
    <a:extraClrScheme>
      <a:clrScheme name="Bullet 4">
        <a:dk1>
          <a:srgbClr val="000000"/>
        </a:dk1>
        <a:lt1>
          <a:srgbClr val="FFFFFF"/>
        </a:lt1>
        <a:dk2>
          <a:srgbClr val="4D4F53"/>
        </a:dk2>
        <a:lt2>
          <a:srgbClr val="CBCDC9"/>
        </a:lt2>
        <a:accent1>
          <a:srgbClr val="A69A82"/>
        </a:accent1>
        <a:accent2>
          <a:srgbClr val="9FC266"/>
        </a:accent2>
        <a:accent3>
          <a:srgbClr val="FFFFFF"/>
        </a:accent3>
        <a:accent4>
          <a:srgbClr val="000000"/>
        </a:accent4>
        <a:accent5>
          <a:srgbClr val="D0CAC1"/>
        </a:accent5>
        <a:accent6>
          <a:srgbClr val="90B05C"/>
        </a:accent6>
        <a:hlink>
          <a:srgbClr val="144436"/>
        </a:hlink>
        <a:folHlink>
          <a:srgbClr val="D2E3B7"/>
        </a:folHlink>
      </a:clrScheme>
      <a:clrMap bg1="lt1" tx1="dk1" bg2="lt2" tx2="dk2" accent1="accent1" accent2="accent2" accent3="accent3" accent4="accent4" accent5="accent5" accent6="accent6" hlink="hlink" folHlink="folHlink"/>
    </a:extraClrScheme>
    <a:extraClrScheme>
      <a:clrScheme name="Bullet 5">
        <a:dk1>
          <a:srgbClr val="000000"/>
        </a:dk1>
        <a:lt1>
          <a:srgbClr val="FFFFFF"/>
        </a:lt1>
        <a:dk2>
          <a:srgbClr val="4D4F53"/>
        </a:dk2>
        <a:lt2>
          <a:srgbClr val="CBCDC9"/>
        </a:lt2>
        <a:accent1>
          <a:srgbClr val="000000"/>
        </a:accent1>
        <a:accent2>
          <a:srgbClr val="00AEEF"/>
        </a:accent2>
        <a:accent3>
          <a:srgbClr val="FFFFFF"/>
        </a:accent3>
        <a:accent4>
          <a:srgbClr val="000000"/>
        </a:accent4>
        <a:accent5>
          <a:srgbClr val="AAAAAA"/>
        </a:accent5>
        <a:accent6>
          <a:srgbClr val="009DD9"/>
        </a:accent6>
        <a:hlink>
          <a:srgbClr val="B561B5"/>
        </a:hlink>
        <a:folHlink>
          <a:srgbClr val="CF142B"/>
        </a:folHlink>
      </a:clrScheme>
      <a:clrMap bg1="lt1" tx1="dk1" bg2="lt2" tx2="dk2" accent1="accent1" accent2="accent2" accent3="accent3" accent4="accent4" accent5="accent5" accent6="accent6" hlink="hlink" folHlink="folHlink"/>
    </a:extraClrScheme>
    <a:extraClrScheme>
      <a:clrScheme name="Bullet 6">
        <a:dk1>
          <a:srgbClr val="000000"/>
        </a:dk1>
        <a:lt1>
          <a:srgbClr val="FFFFFF"/>
        </a:lt1>
        <a:dk2>
          <a:srgbClr val="4D4F53"/>
        </a:dk2>
        <a:lt2>
          <a:srgbClr val="CBCDC9"/>
        </a:lt2>
        <a:accent1>
          <a:srgbClr val="00686D"/>
        </a:accent1>
        <a:accent2>
          <a:srgbClr val="C8EFF0"/>
        </a:accent2>
        <a:accent3>
          <a:srgbClr val="FFFFFF"/>
        </a:accent3>
        <a:accent4>
          <a:srgbClr val="000000"/>
        </a:accent4>
        <a:accent5>
          <a:srgbClr val="AAB9BA"/>
        </a:accent5>
        <a:accent6>
          <a:srgbClr val="B5D9D9"/>
        </a:accent6>
        <a:hlink>
          <a:srgbClr val="00A0C2"/>
        </a:hlink>
        <a:folHlink>
          <a:srgbClr val="71D6D9"/>
        </a:folHlink>
      </a:clrScheme>
      <a:clrMap bg1="lt1" tx1="dk1" bg2="lt2" tx2="dk2" accent1="accent1" accent2="accent2" accent3="accent3" accent4="accent4" accent5="accent5" accent6="accent6" hlink="hlink" folHlink="folHlink"/>
    </a:extraClrScheme>
    <a:extraClrScheme>
      <a:clrScheme name="Bullet 7">
        <a:dk1>
          <a:srgbClr val="000000"/>
        </a:dk1>
        <a:lt1>
          <a:srgbClr val="FFFFFF"/>
        </a:lt1>
        <a:dk2>
          <a:srgbClr val="4D4F53"/>
        </a:dk2>
        <a:lt2>
          <a:srgbClr val="CBCDC9"/>
        </a:lt2>
        <a:accent1>
          <a:srgbClr val="FF913D"/>
        </a:accent1>
        <a:accent2>
          <a:srgbClr val="F85900"/>
        </a:accent2>
        <a:accent3>
          <a:srgbClr val="FFFFFF"/>
        </a:accent3>
        <a:accent4>
          <a:srgbClr val="000000"/>
        </a:accent4>
        <a:accent5>
          <a:srgbClr val="FFC7AF"/>
        </a:accent5>
        <a:accent6>
          <a:srgbClr val="E15000"/>
        </a:accent6>
        <a:hlink>
          <a:srgbClr val="FFFFFF"/>
        </a:hlink>
        <a:folHlink>
          <a:srgbClr val="FFDF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oyota brand presentation v7">
  <a:themeElements>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fontScheme name="Bullet">
      <a:majorFont>
        <a:latin typeface="Toyota Display"/>
        <a:ea typeface="ＭＳ Ｐゴシック"/>
        <a:cs typeface=""/>
      </a:majorFont>
      <a:minorFont>
        <a:latin typeface="Toyot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spDef>
    <a:ln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lnDef>
  </a:objectDefaults>
  <a:extraClrSchemeLst>
    <a:extraClrScheme>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clrMap bg1="lt1" tx1="dk1" bg2="lt2" tx2="dk2" accent1="accent1" accent2="accent2" accent3="accent3" accent4="accent4" accent5="accent5" accent6="accent6" hlink="hlink" folHlink="folHlink"/>
    </a:extraClrScheme>
    <a:extraClrScheme>
      <a:clrScheme name="Bullet 2">
        <a:dk1>
          <a:srgbClr val="000000"/>
        </a:dk1>
        <a:lt1>
          <a:srgbClr val="FFFFFF"/>
        </a:lt1>
        <a:dk2>
          <a:srgbClr val="4D4F53"/>
        </a:dk2>
        <a:lt2>
          <a:srgbClr val="CBCDC9"/>
        </a:lt2>
        <a:accent1>
          <a:srgbClr val="959062"/>
        </a:accent1>
        <a:accent2>
          <a:srgbClr val="F4EE9A"/>
        </a:accent2>
        <a:accent3>
          <a:srgbClr val="FFFFFF"/>
        </a:accent3>
        <a:accent4>
          <a:srgbClr val="000000"/>
        </a:accent4>
        <a:accent5>
          <a:srgbClr val="C8C6B7"/>
        </a:accent5>
        <a:accent6>
          <a:srgbClr val="DDD88B"/>
        </a:accent6>
        <a:hlink>
          <a:srgbClr val="EBDE45"/>
        </a:hlink>
        <a:folHlink>
          <a:srgbClr val="443420"/>
        </a:folHlink>
      </a:clrScheme>
      <a:clrMap bg1="lt1" tx1="dk1" bg2="lt2" tx2="dk2" accent1="accent1" accent2="accent2" accent3="accent3" accent4="accent4" accent5="accent5" accent6="accent6" hlink="hlink" folHlink="folHlink"/>
    </a:extraClrScheme>
    <a:extraClrScheme>
      <a:clrScheme name="Bullet 3">
        <a:dk1>
          <a:srgbClr val="000000"/>
        </a:dk1>
        <a:lt1>
          <a:srgbClr val="FFFFFF"/>
        </a:lt1>
        <a:dk2>
          <a:srgbClr val="4D4F53"/>
        </a:dk2>
        <a:lt2>
          <a:srgbClr val="CBCDC9"/>
        </a:lt2>
        <a:accent1>
          <a:srgbClr val="C49647"/>
        </a:accent1>
        <a:accent2>
          <a:srgbClr val="943B10"/>
        </a:accent2>
        <a:accent3>
          <a:srgbClr val="FFFFFF"/>
        </a:accent3>
        <a:accent4>
          <a:srgbClr val="000000"/>
        </a:accent4>
        <a:accent5>
          <a:srgbClr val="DEC9B1"/>
        </a:accent5>
        <a:accent6>
          <a:srgbClr val="86350D"/>
        </a:accent6>
        <a:hlink>
          <a:srgbClr val="DED6A9"/>
        </a:hlink>
        <a:folHlink>
          <a:srgbClr val="4C1D00"/>
        </a:folHlink>
      </a:clrScheme>
      <a:clrMap bg1="lt1" tx1="dk1" bg2="lt2" tx2="dk2" accent1="accent1" accent2="accent2" accent3="accent3" accent4="accent4" accent5="accent5" accent6="accent6" hlink="hlink" folHlink="folHlink"/>
    </a:extraClrScheme>
    <a:extraClrScheme>
      <a:clrScheme name="Bullet 4">
        <a:dk1>
          <a:srgbClr val="000000"/>
        </a:dk1>
        <a:lt1>
          <a:srgbClr val="FFFFFF"/>
        </a:lt1>
        <a:dk2>
          <a:srgbClr val="4D4F53"/>
        </a:dk2>
        <a:lt2>
          <a:srgbClr val="CBCDC9"/>
        </a:lt2>
        <a:accent1>
          <a:srgbClr val="A69A82"/>
        </a:accent1>
        <a:accent2>
          <a:srgbClr val="9FC266"/>
        </a:accent2>
        <a:accent3>
          <a:srgbClr val="FFFFFF"/>
        </a:accent3>
        <a:accent4>
          <a:srgbClr val="000000"/>
        </a:accent4>
        <a:accent5>
          <a:srgbClr val="D0CAC1"/>
        </a:accent5>
        <a:accent6>
          <a:srgbClr val="90B05C"/>
        </a:accent6>
        <a:hlink>
          <a:srgbClr val="144436"/>
        </a:hlink>
        <a:folHlink>
          <a:srgbClr val="D2E3B7"/>
        </a:folHlink>
      </a:clrScheme>
      <a:clrMap bg1="lt1" tx1="dk1" bg2="lt2" tx2="dk2" accent1="accent1" accent2="accent2" accent3="accent3" accent4="accent4" accent5="accent5" accent6="accent6" hlink="hlink" folHlink="folHlink"/>
    </a:extraClrScheme>
    <a:extraClrScheme>
      <a:clrScheme name="Bullet 5">
        <a:dk1>
          <a:srgbClr val="000000"/>
        </a:dk1>
        <a:lt1>
          <a:srgbClr val="FFFFFF"/>
        </a:lt1>
        <a:dk2>
          <a:srgbClr val="4D4F53"/>
        </a:dk2>
        <a:lt2>
          <a:srgbClr val="CBCDC9"/>
        </a:lt2>
        <a:accent1>
          <a:srgbClr val="000000"/>
        </a:accent1>
        <a:accent2>
          <a:srgbClr val="00AEEF"/>
        </a:accent2>
        <a:accent3>
          <a:srgbClr val="FFFFFF"/>
        </a:accent3>
        <a:accent4>
          <a:srgbClr val="000000"/>
        </a:accent4>
        <a:accent5>
          <a:srgbClr val="AAAAAA"/>
        </a:accent5>
        <a:accent6>
          <a:srgbClr val="009DD9"/>
        </a:accent6>
        <a:hlink>
          <a:srgbClr val="B561B5"/>
        </a:hlink>
        <a:folHlink>
          <a:srgbClr val="CF142B"/>
        </a:folHlink>
      </a:clrScheme>
      <a:clrMap bg1="lt1" tx1="dk1" bg2="lt2" tx2="dk2" accent1="accent1" accent2="accent2" accent3="accent3" accent4="accent4" accent5="accent5" accent6="accent6" hlink="hlink" folHlink="folHlink"/>
    </a:extraClrScheme>
    <a:extraClrScheme>
      <a:clrScheme name="Bullet 6">
        <a:dk1>
          <a:srgbClr val="000000"/>
        </a:dk1>
        <a:lt1>
          <a:srgbClr val="FFFFFF"/>
        </a:lt1>
        <a:dk2>
          <a:srgbClr val="4D4F53"/>
        </a:dk2>
        <a:lt2>
          <a:srgbClr val="CBCDC9"/>
        </a:lt2>
        <a:accent1>
          <a:srgbClr val="00686D"/>
        </a:accent1>
        <a:accent2>
          <a:srgbClr val="C8EFF0"/>
        </a:accent2>
        <a:accent3>
          <a:srgbClr val="FFFFFF"/>
        </a:accent3>
        <a:accent4>
          <a:srgbClr val="000000"/>
        </a:accent4>
        <a:accent5>
          <a:srgbClr val="AAB9BA"/>
        </a:accent5>
        <a:accent6>
          <a:srgbClr val="B5D9D9"/>
        </a:accent6>
        <a:hlink>
          <a:srgbClr val="00A0C2"/>
        </a:hlink>
        <a:folHlink>
          <a:srgbClr val="71D6D9"/>
        </a:folHlink>
      </a:clrScheme>
      <a:clrMap bg1="lt1" tx1="dk1" bg2="lt2" tx2="dk2" accent1="accent1" accent2="accent2" accent3="accent3" accent4="accent4" accent5="accent5" accent6="accent6" hlink="hlink" folHlink="folHlink"/>
    </a:extraClrScheme>
    <a:extraClrScheme>
      <a:clrScheme name="Bullet 7">
        <a:dk1>
          <a:srgbClr val="000000"/>
        </a:dk1>
        <a:lt1>
          <a:srgbClr val="FFFFFF"/>
        </a:lt1>
        <a:dk2>
          <a:srgbClr val="4D4F53"/>
        </a:dk2>
        <a:lt2>
          <a:srgbClr val="CBCDC9"/>
        </a:lt2>
        <a:accent1>
          <a:srgbClr val="FF913D"/>
        </a:accent1>
        <a:accent2>
          <a:srgbClr val="F85900"/>
        </a:accent2>
        <a:accent3>
          <a:srgbClr val="FFFFFF"/>
        </a:accent3>
        <a:accent4>
          <a:srgbClr val="000000"/>
        </a:accent4>
        <a:accent5>
          <a:srgbClr val="FFC7AF"/>
        </a:accent5>
        <a:accent6>
          <a:srgbClr val="E15000"/>
        </a:accent6>
        <a:hlink>
          <a:srgbClr val="FFFFFF"/>
        </a:hlink>
        <a:folHlink>
          <a:srgbClr val="FFDFA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oyota brand presentation v7">
  <a:themeElements>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fontScheme name="Bullet">
      <a:majorFont>
        <a:latin typeface="Toyota Display"/>
        <a:ea typeface="ＭＳ Ｐゴシック"/>
        <a:cs typeface=""/>
      </a:majorFont>
      <a:minorFont>
        <a:latin typeface="Toyot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spDef>
    <a:ln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lnDef>
  </a:objectDefaults>
  <a:extraClrSchemeLst>
    <a:extraClrScheme>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clrMap bg1="lt1" tx1="dk1" bg2="lt2" tx2="dk2" accent1="accent1" accent2="accent2" accent3="accent3" accent4="accent4" accent5="accent5" accent6="accent6" hlink="hlink" folHlink="folHlink"/>
    </a:extraClrScheme>
    <a:extraClrScheme>
      <a:clrScheme name="Bullet 2">
        <a:dk1>
          <a:srgbClr val="000000"/>
        </a:dk1>
        <a:lt1>
          <a:srgbClr val="FFFFFF"/>
        </a:lt1>
        <a:dk2>
          <a:srgbClr val="4D4F53"/>
        </a:dk2>
        <a:lt2>
          <a:srgbClr val="CBCDC9"/>
        </a:lt2>
        <a:accent1>
          <a:srgbClr val="959062"/>
        </a:accent1>
        <a:accent2>
          <a:srgbClr val="F4EE9A"/>
        </a:accent2>
        <a:accent3>
          <a:srgbClr val="FFFFFF"/>
        </a:accent3>
        <a:accent4>
          <a:srgbClr val="000000"/>
        </a:accent4>
        <a:accent5>
          <a:srgbClr val="C8C6B7"/>
        </a:accent5>
        <a:accent6>
          <a:srgbClr val="DDD88B"/>
        </a:accent6>
        <a:hlink>
          <a:srgbClr val="EBDE45"/>
        </a:hlink>
        <a:folHlink>
          <a:srgbClr val="443420"/>
        </a:folHlink>
      </a:clrScheme>
      <a:clrMap bg1="lt1" tx1="dk1" bg2="lt2" tx2="dk2" accent1="accent1" accent2="accent2" accent3="accent3" accent4="accent4" accent5="accent5" accent6="accent6" hlink="hlink" folHlink="folHlink"/>
    </a:extraClrScheme>
    <a:extraClrScheme>
      <a:clrScheme name="Bullet 3">
        <a:dk1>
          <a:srgbClr val="000000"/>
        </a:dk1>
        <a:lt1>
          <a:srgbClr val="FFFFFF"/>
        </a:lt1>
        <a:dk2>
          <a:srgbClr val="4D4F53"/>
        </a:dk2>
        <a:lt2>
          <a:srgbClr val="CBCDC9"/>
        </a:lt2>
        <a:accent1>
          <a:srgbClr val="C49647"/>
        </a:accent1>
        <a:accent2>
          <a:srgbClr val="943B10"/>
        </a:accent2>
        <a:accent3>
          <a:srgbClr val="FFFFFF"/>
        </a:accent3>
        <a:accent4>
          <a:srgbClr val="000000"/>
        </a:accent4>
        <a:accent5>
          <a:srgbClr val="DEC9B1"/>
        </a:accent5>
        <a:accent6>
          <a:srgbClr val="86350D"/>
        </a:accent6>
        <a:hlink>
          <a:srgbClr val="DED6A9"/>
        </a:hlink>
        <a:folHlink>
          <a:srgbClr val="4C1D00"/>
        </a:folHlink>
      </a:clrScheme>
      <a:clrMap bg1="lt1" tx1="dk1" bg2="lt2" tx2="dk2" accent1="accent1" accent2="accent2" accent3="accent3" accent4="accent4" accent5="accent5" accent6="accent6" hlink="hlink" folHlink="folHlink"/>
    </a:extraClrScheme>
    <a:extraClrScheme>
      <a:clrScheme name="Bullet 4">
        <a:dk1>
          <a:srgbClr val="000000"/>
        </a:dk1>
        <a:lt1>
          <a:srgbClr val="FFFFFF"/>
        </a:lt1>
        <a:dk2>
          <a:srgbClr val="4D4F53"/>
        </a:dk2>
        <a:lt2>
          <a:srgbClr val="CBCDC9"/>
        </a:lt2>
        <a:accent1>
          <a:srgbClr val="A69A82"/>
        </a:accent1>
        <a:accent2>
          <a:srgbClr val="9FC266"/>
        </a:accent2>
        <a:accent3>
          <a:srgbClr val="FFFFFF"/>
        </a:accent3>
        <a:accent4>
          <a:srgbClr val="000000"/>
        </a:accent4>
        <a:accent5>
          <a:srgbClr val="D0CAC1"/>
        </a:accent5>
        <a:accent6>
          <a:srgbClr val="90B05C"/>
        </a:accent6>
        <a:hlink>
          <a:srgbClr val="144436"/>
        </a:hlink>
        <a:folHlink>
          <a:srgbClr val="D2E3B7"/>
        </a:folHlink>
      </a:clrScheme>
      <a:clrMap bg1="lt1" tx1="dk1" bg2="lt2" tx2="dk2" accent1="accent1" accent2="accent2" accent3="accent3" accent4="accent4" accent5="accent5" accent6="accent6" hlink="hlink" folHlink="folHlink"/>
    </a:extraClrScheme>
    <a:extraClrScheme>
      <a:clrScheme name="Bullet 5">
        <a:dk1>
          <a:srgbClr val="000000"/>
        </a:dk1>
        <a:lt1>
          <a:srgbClr val="FFFFFF"/>
        </a:lt1>
        <a:dk2>
          <a:srgbClr val="4D4F53"/>
        </a:dk2>
        <a:lt2>
          <a:srgbClr val="CBCDC9"/>
        </a:lt2>
        <a:accent1>
          <a:srgbClr val="000000"/>
        </a:accent1>
        <a:accent2>
          <a:srgbClr val="00AEEF"/>
        </a:accent2>
        <a:accent3>
          <a:srgbClr val="FFFFFF"/>
        </a:accent3>
        <a:accent4>
          <a:srgbClr val="000000"/>
        </a:accent4>
        <a:accent5>
          <a:srgbClr val="AAAAAA"/>
        </a:accent5>
        <a:accent6>
          <a:srgbClr val="009DD9"/>
        </a:accent6>
        <a:hlink>
          <a:srgbClr val="B561B5"/>
        </a:hlink>
        <a:folHlink>
          <a:srgbClr val="CF142B"/>
        </a:folHlink>
      </a:clrScheme>
      <a:clrMap bg1="lt1" tx1="dk1" bg2="lt2" tx2="dk2" accent1="accent1" accent2="accent2" accent3="accent3" accent4="accent4" accent5="accent5" accent6="accent6" hlink="hlink" folHlink="folHlink"/>
    </a:extraClrScheme>
    <a:extraClrScheme>
      <a:clrScheme name="Bullet 6">
        <a:dk1>
          <a:srgbClr val="000000"/>
        </a:dk1>
        <a:lt1>
          <a:srgbClr val="FFFFFF"/>
        </a:lt1>
        <a:dk2>
          <a:srgbClr val="4D4F53"/>
        </a:dk2>
        <a:lt2>
          <a:srgbClr val="CBCDC9"/>
        </a:lt2>
        <a:accent1>
          <a:srgbClr val="00686D"/>
        </a:accent1>
        <a:accent2>
          <a:srgbClr val="C8EFF0"/>
        </a:accent2>
        <a:accent3>
          <a:srgbClr val="FFFFFF"/>
        </a:accent3>
        <a:accent4>
          <a:srgbClr val="000000"/>
        </a:accent4>
        <a:accent5>
          <a:srgbClr val="AAB9BA"/>
        </a:accent5>
        <a:accent6>
          <a:srgbClr val="B5D9D9"/>
        </a:accent6>
        <a:hlink>
          <a:srgbClr val="00A0C2"/>
        </a:hlink>
        <a:folHlink>
          <a:srgbClr val="71D6D9"/>
        </a:folHlink>
      </a:clrScheme>
      <a:clrMap bg1="lt1" tx1="dk1" bg2="lt2" tx2="dk2" accent1="accent1" accent2="accent2" accent3="accent3" accent4="accent4" accent5="accent5" accent6="accent6" hlink="hlink" folHlink="folHlink"/>
    </a:extraClrScheme>
    <a:extraClrScheme>
      <a:clrScheme name="Bullet 7">
        <a:dk1>
          <a:srgbClr val="000000"/>
        </a:dk1>
        <a:lt1>
          <a:srgbClr val="FFFFFF"/>
        </a:lt1>
        <a:dk2>
          <a:srgbClr val="4D4F53"/>
        </a:dk2>
        <a:lt2>
          <a:srgbClr val="CBCDC9"/>
        </a:lt2>
        <a:accent1>
          <a:srgbClr val="FF913D"/>
        </a:accent1>
        <a:accent2>
          <a:srgbClr val="F85900"/>
        </a:accent2>
        <a:accent3>
          <a:srgbClr val="FFFFFF"/>
        </a:accent3>
        <a:accent4>
          <a:srgbClr val="000000"/>
        </a:accent4>
        <a:accent5>
          <a:srgbClr val="FFC7AF"/>
        </a:accent5>
        <a:accent6>
          <a:srgbClr val="E15000"/>
        </a:accent6>
        <a:hlink>
          <a:srgbClr val="FFFFFF"/>
        </a:hlink>
        <a:folHlink>
          <a:srgbClr val="FFDFA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oyota brand presentation v7">
  <a:themeElements>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fontScheme name="Bullet">
      <a:majorFont>
        <a:latin typeface="Toyota Display"/>
        <a:ea typeface="ＭＳ Ｐゴシック"/>
        <a:cs typeface=""/>
      </a:majorFont>
      <a:minorFont>
        <a:latin typeface="Toyot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spDef>
    <a:lnDef>
      <a:spPr bwMode="auto">
        <a:xfrm>
          <a:off x="0" y="0"/>
          <a:ext cx="1" cy="1"/>
        </a:xfrm>
        <a:custGeom>
          <a:avLst/>
          <a:gdLst/>
          <a:ahLst/>
          <a:cxnLst/>
          <a:rect l="0" t="0" r="0" b="0"/>
          <a:pathLst/>
        </a:custGeom>
        <a:solidFill>
          <a:schemeClr val="bg2"/>
        </a:solidFill>
        <a:ln w="6350" cap="flat" cmpd="sng" algn="ctr">
          <a:solidFill>
            <a:srgbClr val="4D4F53"/>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oyota Text" charset="0"/>
            <a:ea typeface="ＭＳ Ｐゴシック" charset="0"/>
          </a:defRPr>
        </a:defPPr>
      </a:lstStyle>
    </a:lnDef>
  </a:objectDefaults>
  <a:extraClrSchemeLst>
    <a:extraClrScheme>
      <a:clrScheme name="Bullet 1">
        <a:dk1>
          <a:srgbClr val="000000"/>
        </a:dk1>
        <a:lt1>
          <a:srgbClr val="FFFFFF"/>
        </a:lt1>
        <a:dk2>
          <a:srgbClr val="4D4F53"/>
        </a:dk2>
        <a:lt2>
          <a:srgbClr val="CBCDC9"/>
        </a:lt2>
        <a:accent1>
          <a:srgbClr val="CF142B"/>
        </a:accent1>
        <a:accent2>
          <a:srgbClr val="C49647"/>
        </a:accent2>
        <a:accent3>
          <a:srgbClr val="FFFFFF"/>
        </a:accent3>
        <a:accent4>
          <a:srgbClr val="000000"/>
        </a:accent4>
        <a:accent5>
          <a:srgbClr val="E4AAAC"/>
        </a:accent5>
        <a:accent6>
          <a:srgbClr val="B1873F"/>
        </a:accent6>
        <a:hlink>
          <a:srgbClr val="00686D"/>
        </a:hlink>
        <a:folHlink>
          <a:srgbClr val="000000"/>
        </a:folHlink>
      </a:clrScheme>
      <a:clrMap bg1="lt1" tx1="dk1" bg2="lt2" tx2="dk2" accent1="accent1" accent2="accent2" accent3="accent3" accent4="accent4" accent5="accent5" accent6="accent6" hlink="hlink" folHlink="folHlink"/>
    </a:extraClrScheme>
    <a:extraClrScheme>
      <a:clrScheme name="Bullet 2">
        <a:dk1>
          <a:srgbClr val="000000"/>
        </a:dk1>
        <a:lt1>
          <a:srgbClr val="FFFFFF"/>
        </a:lt1>
        <a:dk2>
          <a:srgbClr val="4D4F53"/>
        </a:dk2>
        <a:lt2>
          <a:srgbClr val="CBCDC9"/>
        </a:lt2>
        <a:accent1>
          <a:srgbClr val="959062"/>
        </a:accent1>
        <a:accent2>
          <a:srgbClr val="F4EE9A"/>
        </a:accent2>
        <a:accent3>
          <a:srgbClr val="FFFFFF"/>
        </a:accent3>
        <a:accent4>
          <a:srgbClr val="000000"/>
        </a:accent4>
        <a:accent5>
          <a:srgbClr val="C8C6B7"/>
        </a:accent5>
        <a:accent6>
          <a:srgbClr val="DDD88B"/>
        </a:accent6>
        <a:hlink>
          <a:srgbClr val="EBDE45"/>
        </a:hlink>
        <a:folHlink>
          <a:srgbClr val="443420"/>
        </a:folHlink>
      </a:clrScheme>
      <a:clrMap bg1="lt1" tx1="dk1" bg2="lt2" tx2="dk2" accent1="accent1" accent2="accent2" accent3="accent3" accent4="accent4" accent5="accent5" accent6="accent6" hlink="hlink" folHlink="folHlink"/>
    </a:extraClrScheme>
    <a:extraClrScheme>
      <a:clrScheme name="Bullet 3">
        <a:dk1>
          <a:srgbClr val="000000"/>
        </a:dk1>
        <a:lt1>
          <a:srgbClr val="FFFFFF"/>
        </a:lt1>
        <a:dk2>
          <a:srgbClr val="4D4F53"/>
        </a:dk2>
        <a:lt2>
          <a:srgbClr val="CBCDC9"/>
        </a:lt2>
        <a:accent1>
          <a:srgbClr val="C49647"/>
        </a:accent1>
        <a:accent2>
          <a:srgbClr val="943B10"/>
        </a:accent2>
        <a:accent3>
          <a:srgbClr val="FFFFFF"/>
        </a:accent3>
        <a:accent4>
          <a:srgbClr val="000000"/>
        </a:accent4>
        <a:accent5>
          <a:srgbClr val="DEC9B1"/>
        </a:accent5>
        <a:accent6>
          <a:srgbClr val="86350D"/>
        </a:accent6>
        <a:hlink>
          <a:srgbClr val="DED6A9"/>
        </a:hlink>
        <a:folHlink>
          <a:srgbClr val="4C1D00"/>
        </a:folHlink>
      </a:clrScheme>
      <a:clrMap bg1="lt1" tx1="dk1" bg2="lt2" tx2="dk2" accent1="accent1" accent2="accent2" accent3="accent3" accent4="accent4" accent5="accent5" accent6="accent6" hlink="hlink" folHlink="folHlink"/>
    </a:extraClrScheme>
    <a:extraClrScheme>
      <a:clrScheme name="Bullet 4">
        <a:dk1>
          <a:srgbClr val="000000"/>
        </a:dk1>
        <a:lt1>
          <a:srgbClr val="FFFFFF"/>
        </a:lt1>
        <a:dk2>
          <a:srgbClr val="4D4F53"/>
        </a:dk2>
        <a:lt2>
          <a:srgbClr val="CBCDC9"/>
        </a:lt2>
        <a:accent1>
          <a:srgbClr val="A69A82"/>
        </a:accent1>
        <a:accent2>
          <a:srgbClr val="9FC266"/>
        </a:accent2>
        <a:accent3>
          <a:srgbClr val="FFFFFF"/>
        </a:accent3>
        <a:accent4>
          <a:srgbClr val="000000"/>
        </a:accent4>
        <a:accent5>
          <a:srgbClr val="D0CAC1"/>
        </a:accent5>
        <a:accent6>
          <a:srgbClr val="90B05C"/>
        </a:accent6>
        <a:hlink>
          <a:srgbClr val="144436"/>
        </a:hlink>
        <a:folHlink>
          <a:srgbClr val="D2E3B7"/>
        </a:folHlink>
      </a:clrScheme>
      <a:clrMap bg1="lt1" tx1="dk1" bg2="lt2" tx2="dk2" accent1="accent1" accent2="accent2" accent3="accent3" accent4="accent4" accent5="accent5" accent6="accent6" hlink="hlink" folHlink="folHlink"/>
    </a:extraClrScheme>
    <a:extraClrScheme>
      <a:clrScheme name="Bullet 5">
        <a:dk1>
          <a:srgbClr val="000000"/>
        </a:dk1>
        <a:lt1>
          <a:srgbClr val="FFFFFF"/>
        </a:lt1>
        <a:dk2>
          <a:srgbClr val="4D4F53"/>
        </a:dk2>
        <a:lt2>
          <a:srgbClr val="CBCDC9"/>
        </a:lt2>
        <a:accent1>
          <a:srgbClr val="000000"/>
        </a:accent1>
        <a:accent2>
          <a:srgbClr val="00AEEF"/>
        </a:accent2>
        <a:accent3>
          <a:srgbClr val="FFFFFF"/>
        </a:accent3>
        <a:accent4>
          <a:srgbClr val="000000"/>
        </a:accent4>
        <a:accent5>
          <a:srgbClr val="AAAAAA"/>
        </a:accent5>
        <a:accent6>
          <a:srgbClr val="009DD9"/>
        </a:accent6>
        <a:hlink>
          <a:srgbClr val="B561B5"/>
        </a:hlink>
        <a:folHlink>
          <a:srgbClr val="CF142B"/>
        </a:folHlink>
      </a:clrScheme>
      <a:clrMap bg1="lt1" tx1="dk1" bg2="lt2" tx2="dk2" accent1="accent1" accent2="accent2" accent3="accent3" accent4="accent4" accent5="accent5" accent6="accent6" hlink="hlink" folHlink="folHlink"/>
    </a:extraClrScheme>
    <a:extraClrScheme>
      <a:clrScheme name="Bullet 6">
        <a:dk1>
          <a:srgbClr val="000000"/>
        </a:dk1>
        <a:lt1>
          <a:srgbClr val="FFFFFF"/>
        </a:lt1>
        <a:dk2>
          <a:srgbClr val="4D4F53"/>
        </a:dk2>
        <a:lt2>
          <a:srgbClr val="CBCDC9"/>
        </a:lt2>
        <a:accent1>
          <a:srgbClr val="00686D"/>
        </a:accent1>
        <a:accent2>
          <a:srgbClr val="C8EFF0"/>
        </a:accent2>
        <a:accent3>
          <a:srgbClr val="FFFFFF"/>
        </a:accent3>
        <a:accent4>
          <a:srgbClr val="000000"/>
        </a:accent4>
        <a:accent5>
          <a:srgbClr val="AAB9BA"/>
        </a:accent5>
        <a:accent6>
          <a:srgbClr val="B5D9D9"/>
        </a:accent6>
        <a:hlink>
          <a:srgbClr val="00A0C2"/>
        </a:hlink>
        <a:folHlink>
          <a:srgbClr val="71D6D9"/>
        </a:folHlink>
      </a:clrScheme>
      <a:clrMap bg1="lt1" tx1="dk1" bg2="lt2" tx2="dk2" accent1="accent1" accent2="accent2" accent3="accent3" accent4="accent4" accent5="accent5" accent6="accent6" hlink="hlink" folHlink="folHlink"/>
    </a:extraClrScheme>
    <a:extraClrScheme>
      <a:clrScheme name="Bullet 7">
        <a:dk1>
          <a:srgbClr val="000000"/>
        </a:dk1>
        <a:lt1>
          <a:srgbClr val="FFFFFF"/>
        </a:lt1>
        <a:dk2>
          <a:srgbClr val="4D4F53"/>
        </a:dk2>
        <a:lt2>
          <a:srgbClr val="CBCDC9"/>
        </a:lt2>
        <a:accent1>
          <a:srgbClr val="FF913D"/>
        </a:accent1>
        <a:accent2>
          <a:srgbClr val="F85900"/>
        </a:accent2>
        <a:accent3>
          <a:srgbClr val="FFFFFF"/>
        </a:accent3>
        <a:accent4>
          <a:srgbClr val="000000"/>
        </a:accent4>
        <a:accent5>
          <a:srgbClr val="FFC7AF"/>
        </a:accent5>
        <a:accent6>
          <a:srgbClr val="E15000"/>
        </a:accent6>
        <a:hlink>
          <a:srgbClr val="FFFFFF"/>
        </a:hlink>
        <a:folHlink>
          <a:srgbClr val="FFDFA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978</Words>
  <Application>Microsoft Office PowerPoint</Application>
  <PresentationFormat>On-screen Show (4:3)</PresentationFormat>
  <Paragraphs>169</Paragraphs>
  <Slides>20</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20</vt:i4>
      </vt:variant>
    </vt:vector>
  </HeadingPairs>
  <TitlesOfParts>
    <vt:vector size="34" baseType="lpstr">
      <vt:lpstr>Arial Unicode MS</vt:lpstr>
      <vt:lpstr>MS PGothic</vt:lpstr>
      <vt:lpstr>Arial</vt:lpstr>
      <vt:lpstr>Calibri</vt:lpstr>
      <vt:lpstr>Symbol</vt:lpstr>
      <vt:lpstr>Toyota Display</vt:lpstr>
      <vt:lpstr>Toyota Text</vt:lpstr>
      <vt:lpstr>Wingdings</vt:lpstr>
      <vt:lpstr>Wingdings 2</vt:lpstr>
      <vt:lpstr>Toyota brand presentation v7</vt:lpstr>
      <vt:lpstr>1_Toyota brand presentation v7</vt:lpstr>
      <vt:lpstr>2_Toyota brand presentation v7</vt:lpstr>
      <vt:lpstr>3_Toyota brand presentation v7</vt:lpstr>
      <vt:lpstr>4_Toyota brand presentation v7</vt:lpstr>
      <vt:lpstr>DiagBox for Toyota-Installation guide</vt:lpstr>
      <vt:lpstr>Diagbox implementation-&gt; PC and OS specifications</vt:lpstr>
      <vt:lpstr> Must have equipment</vt:lpstr>
      <vt:lpstr>Step 0: Where can you obtain software?</vt:lpstr>
      <vt:lpstr>Step 1: Open the downloaded file</vt:lpstr>
      <vt:lpstr>Step 3: Accept the firewall requests</vt:lpstr>
      <vt:lpstr>Step 4: First start of Diagbox</vt:lpstr>
      <vt:lpstr>Step 5: Mandatory activation</vt:lpstr>
      <vt:lpstr>Important: save and store safelly your activation details</vt:lpstr>
      <vt:lpstr>Step 6: Input your credentials </vt:lpstr>
      <vt:lpstr>Activation and de-activation: mandatory steps</vt:lpstr>
      <vt:lpstr>DiagBox activation step by step </vt:lpstr>
      <vt:lpstr>DiagBox activation step by step</vt:lpstr>
      <vt:lpstr>Step 7: check for updates ( Internet required)</vt:lpstr>
      <vt:lpstr>Step 8 : Confirmation of Internet connection and user registration</vt:lpstr>
      <vt:lpstr>How to obtain you personal access code: </vt:lpstr>
      <vt:lpstr>Confirmation of Internet connection and user registration</vt:lpstr>
      <vt:lpstr>Confirmation of connection to server </vt:lpstr>
      <vt:lpstr>Ready! </vt:lpstr>
      <vt:lpstr>PowerPoint Presentation</vt:lpstr>
    </vt:vector>
  </TitlesOfParts>
  <Company>Toyota Motor Europe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DiagBox on GTS- Installation guide</dc:title>
  <dc:creator>Alexandru Ilie (TME)</dc:creator>
  <cp:lastModifiedBy>Alexandru Ilie (TME)</cp:lastModifiedBy>
  <cp:revision>23</cp:revision>
  <dcterms:created xsi:type="dcterms:W3CDTF">2016-06-21T09:28:32Z</dcterms:created>
  <dcterms:modified xsi:type="dcterms:W3CDTF">2016-06-28T13:43:23Z</dcterms:modified>
  <cp:category>Confidential</cp:category>
</cp:coreProperties>
</file>